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96" r:id="rId5"/>
    <p:sldId id="383" r:id="rId6"/>
    <p:sldId id="304" r:id="rId7"/>
    <p:sldId id="385" r:id="rId8"/>
    <p:sldId id="386" r:id="rId9"/>
    <p:sldId id="387" r:id="rId10"/>
    <p:sldId id="306" r:id="rId11"/>
    <p:sldId id="373" r:id="rId12"/>
    <p:sldId id="336" r:id="rId13"/>
    <p:sldId id="374" r:id="rId14"/>
    <p:sldId id="361" r:id="rId15"/>
    <p:sldId id="357" r:id="rId16"/>
    <p:sldId id="358" r:id="rId17"/>
    <p:sldId id="318" r:id="rId18"/>
    <p:sldId id="314" r:id="rId19"/>
    <p:sldId id="332" r:id="rId20"/>
    <p:sldId id="338" r:id="rId21"/>
    <p:sldId id="384" r:id="rId22"/>
    <p:sldId id="259" r:id="rId23"/>
  </p:sldIdLst>
  <p:sldSz cx="12192000" cy="6858000"/>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B5E"/>
    <a:srgbClr val="800080"/>
    <a:srgbClr val="11DDD8"/>
    <a:srgbClr val="FF66CC"/>
    <a:srgbClr val="660033"/>
    <a:srgbClr val="660066"/>
    <a:srgbClr val="0FC1BD"/>
    <a:srgbClr val="9966FF"/>
    <a:srgbClr val="009999"/>
    <a:srgbClr val="9A57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snapToObjects="1">
      <p:cViewPr varScale="1">
        <p:scale>
          <a:sx n="58" d="100"/>
          <a:sy n="58" d="100"/>
        </p:scale>
        <p:origin x="78" y="89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DDF20-2AE7-45AE-8DA7-EE2190EFF2E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ES"/>
        </a:p>
      </dgm:t>
    </dgm:pt>
    <dgm:pt modelId="{9EF77623-1BFF-4FF5-8D8A-FBE40418D6ED}">
      <dgm:prSet phldrT="[Texto]"/>
      <dgm:spPr/>
      <dgm:t>
        <a:bodyPr/>
        <a:lstStyle/>
        <a:p>
          <a:r>
            <a:rPr lang="es-ES" dirty="0" err="1"/>
            <a:t>ReDes</a:t>
          </a:r>
          <a:endParaRPr lang="es-ES" dirty="0"/>
        </a:p>
      </dgm:t>
    </dgm:pt>
    <dgm:pt modelId="{C04F8513-A806-4E69-8D65-A9665FBCB408}" type="parTrans" cxnId="{F37B5A83-FFC8-416F-96D3-7706C9B6D763}">
      <dgm:prSet/>
      <dgm:spPr/>
      <dgm:t>
        <a:bodyPr/>
        <a:lstStyle/>
        <a:p>
          <a:endParaRPr lang="es-ES"/>
        </a:p>
      </dgm:t>
    </dgm:pt>
    <dgm:pt modelId="{A4EF0544-C32E-4963-ACEC-C223E4A29100}" type="sibTrans" cxnId="{F37B5A83-FFC8-416F-96D3-7706C9B6D763}">
      <dgm:prSet/>
      <dgm:spPr>
        <a:solidFill>
          <a:srgbClr val="D60093"/>
        </a:solidFill>
      </dgm:spPr>
      <dgm:t>
        <a:bodyPr/>
        <a:lstStyle/>
        <a:p>
          <a:endParaRPr lang="es-ES"/>
        </a:p>
      </dgm:t>
    </dgm:pt>
    <dgm:pt modelId="{EAA8EC47-5D85-45D4-86A1-390BA905FAB7}">
      <dgm:prSet phldrT="[Texto]"/>
      <dgm:spPr/>
      <dgm:t>
        <a:bodyPr/>
        <a:lstStyle/>
        <a:p>
          <a:r>
            <a:rPr lang="es-ES" dirty="0"/>
            <a:t>Comité y UT 100% Capacitados</a:t>
          </a:r>
        </a:p>
      </dgm:t>
    </dgm:pt>
    <dgm:pt modelId="{EDACEDD8-F2A6-4589-9D44-BD5F52D7E9B3}" type="parTrans" cxnId="{01CEC01F-6468-4F69-9D82-F89FF5A5F719}">
      <dgm:prSet/>
      <dgm:spPr/>
      <dgm:t>
        <a:bodyPr/>
        <a:lstStyle/>
        <a:p>
          <a:endParaRPr lang="es-ES"/>
        </a:p>
      </dgm:t>
    </dgm:pt>
    <dgm:pt modelId="{22B4BFA3-C1DA-4882-AB9E-C8BB526CDE5A}" type="sibTrans" cxnId="{01CEC01F-6468-4F69-9D82-F89FF5A5F719}">
      <dgm:prSet/>
      <dgm:spPr>
        <a:solidFill>
          <a:srgbClr val="FFC000"/>
        </a:solidFill>
      </dgm:spPr>
      <dgm:t>
        <a:bodyPr/>
        <a:lstStyle/>
        <a:p>
          <a:endParaRPr lang="es-ES"/>
        </a:p>
      </dgm:t>
    </dgm:pt>
    <dgm:pt modelId="{94579C6E-1543-44A7-8F5E-4F0B6A747701}">
      <dgm:prSet phldrT="[Texto]"/>
      <dgm:spPr/>
      <dgm:t>
        <a:bodyPr/>
        <a:lstStyle/>
        <a:p>
          <a:r>
            <a:rPr lang="es-ES" dirty="0"/>
            <a:t>100% Capacitados</a:t>
          </a:r>
        </a:p>
      </dgm:t>
    </dgm:pt>
    <dgm:pt modelId="{9AFF8BE5-65BF-4703-924E-BECDC0D9FA10}" type="sibTrans" cxnId="{8B9037E2-FC4C-4C4B-B9E4-253B43B8EE28}">
      <dgm:prSet/>
      <dgm:spPr>
        <a:solidFill>
          <a:srgbClr val="9F78D2"/>
        </a:solidFill>
      </dgm:spPr>
      <dgm:t>
        <a:bodyPr/>
        <a:lstStyle/>
        <a:p>
          <a:endParaRPr lang="es-ES"/>
        </a:p>
      </dgm:t>
    </dgm:pt>
    <dgm:pt modelId="{9A99A515-41D7-41E8-AAF9-54C6278C791C}" type="parTrans" cxnId="{8B9037E2-FC4C-4C4B-B9E4-253B43B8EE28}">
      <dgm:prSet/>
      <dgm:spPr/>
      <dgm:t>
        <a:bodyPr/>
        <a:lstStyle/>
        <a:p>
          <a:endParaRPr lang="es-ES"/>
        </a:p>
      </dgm:t>
    </dgm:pt>
    <dgm:pt modelId="{4BC0126A-D4E3-479A-AB6F-F7211205989E}" type="pres">
      <dgm:prSet presAssocID="{1F5DDF20-2AE7-45AE-8DA7-EE2190EFF2E2}" presName="cycle" presStyleCnt="0">
        <dgm:presLayoutVars>
          <dgm:dir/>
          <dgm:resizeHandles val="exact"/>
        </dgm:presLayoutVars>
      </dgm:prSet>
      <dgm:spPr/>
    </dgm:pt>
    <dgm:pt modelId="{732A80CB-8A88-4B99-BD5E-F81E312B672B}" type="pres">
      <dgm:prSet presAssocID="{9EF77623-1BFF-4FF5-8D8A-FBE40418D6ED}" presName="dummy" presStyleCnt="0"/>
      <dgm:spPr/>
    </dgm:pt>
    <dgm:pt modelId="{741E6DE2-ED1F-4F6D-AFB9-FE6DF77AAE95}" type="pres">
      <dgm:prSet presAssocID="{9EF77623-1BFF-4FF5-8D8A-FBE40418D6ED}" presName="node" presStyleLbl="revTx" presStyleIdx="0" presStyleCnt="3" custRadScaleRad="108360" custRadScaleInc="-1030">
        <dgm:presLayoutVars>
          <dgm:bulletEnabled val="1"/>
        </dgm:presLayoutVars>
      </dgm:prSet>
      <dgm:spPr/>
    </dgm:pt>
    <dgm:pt modelId="{E7DF1A75-17C6-444D-AF03-F886BB0CD650}" type="pres">
      <dgm:prSet presAssocID="{A4EF0544-C32E-4963-ACEC-C223E4A29100}" presName="sibTrans" presStyleLbl="node1" presStyleIdx="0" presStyleCnt="3" custScaleX="97885" custScaleY="95815" custLinFactNeighborX="3934" custLinFactNeighborY="-2043"/>
      <dgm:spPr/>
    </dgm:pt>
    <dgm:pt modelId="{91D1127E-62BF-4D1B-852A-215FD620019E}" type="pres">
      <dgm:prSet presAssocID="{EAA8EC47-5D85-45D4-86A1-390BA905FAB7}" presName="dummy" presStyleCnt="0"/>
      <dgm:spPr/>
    </dgm:pt>
    <dgm:pt modelId="{80F1197F-7ADB-43A4-A750-38854D90760C}" type="pres">
      <dgm:prSet presAssocID="{EAA8EC47-5D85-45D4-86A1-390BA905FAB7}" presName="node" presStyleLbl="revTx" presStyleIdx="1" presStyleCnt="3" custScaleX="165652" custRadScaleRad="100045" custRadScaleInc="-1187">
        <dgm:presLayoutVars>
          <dgm:bulletEnabled val="1"/>
        </dgm:presLayoutVars>
      </dgm:prSet>
      <dgm:spPr/>
    </dgm:pt>
    <dgm:pt modelId="{EDE9E19E-D3A1-4DEC-8FD7-E5FA7CF581E9}" type="pres">
      <dgm:prSet presAssocID="{22B4BFA3-C1DA-4882-AB9E-C8BB526CDE5A}" presName="sibTrans" presStyleLbl="node1" presStyleIdx="1" presStyleCnt="3"/>
      <dgm:spPr/>
    </dgm:pt>
    <dgm:pt modelId="{AAF50177-CE5D-4223-8788-060949244C08}" type="pres">
      <dgm:prSet presAssocID="{94579C6E-1543-44A7-8F5E-4F0B6A747701}" presName="dummy" presStyleCnt="0"/>
      <dgm:spPr/>
    </dgm:pt>
    <dgm:pt modelId="{42E5CE23-C3A1-4F26-83FA-ED9068E9F413}" type="pres">
      <dgm:prSet presAssocID="{94579C6E-1543-44A7-8F5E-4F0B6A747701}" presName="node" presStyleLbl="revTx" presStyleIdx="2" presStyleCnt="3" custRadScaleRad="99978" custRadScaleInc="6173">
        <dgm:presLayoutVars>
          <dgm:bulletEnabled val="1"/>
        </dgm:presLayoutVars>
      </dgm:prSet>
      <dgm:spPr/>
    </dgm:pt>
    <dgm:pt modelId="{79BFBE93-AC25-400D-9CA9-DD796F4362AD}" type="pres">
      <dgm:prSet presAssocID="{9AFF8BE5-65BF-4703-924E-BECDC0D9FA10}" presName="sibTrans" presStyleLbl="node1" presStyleIdx="2" presStyleCnt="3" custLinFactNeighborX="69" custLinFactNeighborY="7202"/>
      <dgm:spPr/>
    </dgm:pt>
  </dgm:ptLst>
  <dgm:cxnLst>
    <dgm:cxn modelId="{BD260E13-B2E2-4109-893E-C0128E657096}" type="presOf" srcId="{EAA8EC47-5D85-45D4-86A1-390BA905FAB7}" destId="{80F1197F-7ADB-43A4-A750-38854D90760C}" srcOrd="0" destOrd="0" presId="urn:microsoft.com/office/officeart/2005/8/layout/cycle1"/>
    <dgm:cxn modelId="{01CEC01F-6468-4F69-9D82-F89FF5A5F719}" srcId="{1F5DDF20-2AE7-45AE-8DA7-EE2190EFF2E2}" destId="{EAA8EC47-5D85-45D4-86A1-390BA905FAB7}" srcOrd="1" destOrd="0" parTransId="{EDACEDD8-F2A6-4589-9D44-BD5F52D7E9B3}" sibTransId="{22B4BFA3-C1DA-4882-AB9E-C8BB526CDE5A}"/>
    <dgm:cxn modelId="{742F0961-236E-4246-8932-91F6799AB347}" type="presOf" srcId="{1F5DDF20-2AE7-45AE-8DA7-EE2190EFF2E2}" destId="{4BC0126A-D4E3-479A-AB6F-F7211205989E}" srcOrd="0" destOrd="0" presId="urn:microsoft.com/office/officeart/2005/8/layout/cycle1"/>
    <dgm:cxn modelId="{461D2069-5A18-4EE4-B05A-2ABD49E32177}" type="presOf" srcId="{9EF77623-1BFF-4FF5-8D8A-FBE40418D6ED}" destId="{741E6DE2-ED1F-4F6D-AFB9-FE6DF77AAE95}" srcOrd="0" destOrd="0" presId="urn:microsoft.com/office/officeart/2005/8/layout/cycle1"/>
    <dgm:cxn modelId="{1F096A57-BB44-44EA-85FD-366ECEE4E7A4}" type="presOf" srcId="{A4EF0544-C32E-4963-ACEC-C223E4A29100}" destId="{E7DF1A75-17C6-444D-AF03-F886BB0CD650}" srcOrd="0" destOrd="0" presId="urn:microsoft.com/office/officeart/2005/8/layout/cycle1"/>
    <dgm:cxn modelId="{F37B5A83-FFC8-416F-96D3-7706C9B6D763}" srcId="{1F5DDF20-2AE7-45AE-8DA7-EE2190EFF2E2}" destId="{9EF77623-1BFF-4FF5-8D8A-FBE40418D6ED}" srcOrd="0" destOrd="0" parTransId="{C04F8513-A806-4E69-8D65-A9665FBCB408}" sibTransId="{A4EF0544-C32E-4963-ACEC-C223E4A29100}"/>
    <dgm:cxn modelId="{89F15792-2931-405A-87EA-C9A9D75BD838}" type="presOf" srcId="{22B4BFA3-C1DA-4882-AB9E-C8BB526CDE5A}" destId="{EDE9E19E-D3A1-4DEC-8FD7-E5FA7CF581E9}" srcOrd="0" destOrd="0" presId="urn:microsoft.com/office/officeart/2005/8/layout/cycle1"/>
    <dgm:cxn modelId="{1DDB21C0-9EB2-4BBE-94AB-246CFADEC256}" type="presOf" srcId="{94579C6E-1543-44A7-8F5E-4F0B6A747701}" destId="{42E5CE23-C3A1-4F26-83FA-ED9068E9F413}" srcOrd="0" destOrd="0" presId="urn:microsoft.com/office/officeart/2005/8/layout/cycle1"/>
    <dgm:cxn modelId="{DD912FD6-7C00-4E5D-96D0-94F4EA63FD71}" type="presOf" srcId="{9AFF8BE5-65BF-4703-924E-BECDC0D9FA10}" destId="{79BFBE93-AC25-400D-9CA9-DD796F4362AD}" srcOrd="0" destOrd="0" presId="urn:microsoft.com/office/officeart/2005/8/layout/cycle1"/>
    <dgm:cxn modelId="{8B9037E2-FC4C-4C4B-B9E4-253B43B8EE28}" srcId="{1F5DDF20-2AE7-45AE-8DA7-EE2190EFF2E2}" destId="{94579C6E-1543-44A7-8F5E-4F0B6A747701}" srcOrd="2" destOrd="0" parTransId="{9A99A515-41D7-41E8-AAF9-54C6278C791C}" sibTransId="{9AFF8BE5-65BF-4703-924E-BECDC0D9FA10}"/>
    <dgm:cxn modelId="{140BF734-7039-4FC6-B130-08C8999FB32A}" type="presParOf" srcId="{4BC0126A-D4E3-479A-AB6F-F7211205989E}" destId="{732A80CB-8A88-4B99-BD5E-F81E312B672B}" srcOrd="0" destOrd="0" presId="urn:microsoft.com/office/officeart/2005/8/layout/cycle1"/>
    <dgm:cxn modelId="{ADB23908-F275-45B4-A7E6-4379F7AB747F}" type="presParOf" srcId="{4BC0126A-D4E3-479A-AB6F-F7211205989E}" destId="{741E6DE2-ED1F-4F6D-AFB9-FE6DF77AAE95}" srcOrd="1" destOrd="0" presId="urn:microsoft.com/office/officeart/2005/8/layout/cycle1"/>
    <dgm:cxn modelId="{CE17C557-C56B-4BB5-87A7-0383F62A5059}" type="presParOf" srcId="{4BC0126A-D4E3-479A-AB6F-F7211205989E}" destId="{E7DF1A75-17C6-444D-AF03-F886BB0CD650}" srcOrd="2" destOrd="0" presId="urn:microsoft.com/office/officeart/2005/8/layout/cycle1"/>
    <dgm:cxn modelId="{11053CC7-B725-4A7D-B19F-7C8C74D0E086}" type="presParOf" srcId="{4BC0126A-D4E3-479A-AB6F-F7211205989E}" destId="{91D1127E-62BF-4D1B-852A-215FD620019E}" srcOrd="3" destOrd="0" presId="urn:microsoft.com/office/officeart/2005/8/layout/cycle1"/>
    <dgm:cxn modelId="{9EF053A5-2F74-4E07-8B35-31E3A12AE91B}" type="presParOf" srcId="{4BC0126A-D4E3-479A-AB6F-F7211205989E}" destId="{80F1197F-7ADB-43A4-A750-38854D90760C}" srcOrd="4" destOrd="0" presId="urn:microsoft.com/office/officeart/2005/8/layout/cycle1"/>
    <dgm:cxn modelId="{A84C1000-7307-458D-A008-3B7FEA137A53}" type="presParOf" srcId="{4BC0126A-D4E3-479A-AB6F-F7211205989E}" destId="{EDE9E19E-D3A1-4DEC-8FD7-E5FA7CF581E9}" srcOrd="5" destOrd="0" presId="urn:microsoft.com/office/officeart/2005/8/layout/cycle1"/>
    <dgm:cxn modelId="{BEA6BF27-BFA6-4765-B4C5-7EA24750FB73}" type="presParOf" srcId="{4BC0126A-D4E3-479A-AB6F-F7211205989E}" destId="{AAF50177-CE5D-4223-8788-060949244C08}" srcOrd="6" destOrd="0" presId="urn:microsoft.com/office/officeart/2005/8/layout/cycle1"/>
    <dgm:cxn modelId="{D97CD13D-4FA6-4F73-BB2C-42ACDE6F46EE}" type="presParOf" srcId="{4BC0126A-D4E3-479A-AB6F-F7211205989E}" destId="{42E5CE23-C3A1-4F26-83FA-ED9068E9F413}" srcOrd="7" destOrd="0" presId="urn:microsoft.com/office/officeart/2005/8/layout/cycle1"/>
    <dgm:cxn modelId="{E7EA8D84-170A-4C42-994B-22482B9F0898}" type="presParOf" srcId="{4BC0126A-D4E3-479A-AB6F-F7211205989E}" destId="{79BFBE93-AC25-400D-9CA9-DD796F4362AD}"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A976FA-9C9D-431B-A813-BB35F1FFDDF9}"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es-ES"/>
        </a:p>
      </dgm:t>
    </dgm:pt>
    <dgm:pt modelId="{05999B8B-0B46-4FDF-9820-5D7BA77786CD}">
      <dgm:prSet phldrT="[Texto]" custT="1"/>
      <dgm:spPr/>
      <dgm:t>
        <a:bodyPr/>
        <a:lstStyle/>
        <a:p>
          <a:r>
            <a:rPr lang="es-ES" sz="3300" dirty="0"/>
            <a:t>1 </a:t>
          </a:r>
          <a:r>
            <a:rPr lang="es-ES" sz="2000" dirty="0"/>
            <a:t>punto</a:t>
          </a:r>
        </a:p>
      </dgm:t>
    </dgm:pt>
    <dgm:pt modelId="{FC936609-9599-43A9-B246-DD253DF2CDCC}" type="parTrans" cxnId="{C0393561-1B4F-48FE-927B-CEA1D469D649}">
      <dgm:prSet/>
      <dgm:spPr/>
      <dgm:t>
        <a:bodyPr/>
        <a:lstStyle/>
        <a:p>
          <a:endParaRPr lang="es-ES"/>
        </a:p>
      </dgm:t>
    </dgm:pt>
    <dgm:pt modelId="{190F88EF-9BCF-45F0-9DED-F8F38F4DFCEB}" type="sibTrans" cxnId="{C0393561-1B4F-48FE-927B-CEA1D469D649}">
      <dgm:prSet/>
      <dgm:spPr/>
      <dgm:t>
        <a:bodyPr/>
        <a:lstStyle/>
        <a:p>
          <a:endParaRPr lang="es-ES"/>
        </a:p>
      </dgm:t>
    </dgm:pt>
    <dgm:pt modelId="{CD259B62-4562-4E12-B195-849D7FAE9B4A}">
      <dgm:prSet phldrT="[Texto]" custT="1"/>
      <dgm:spPr/>
      <dgm:t>
        <a:bodyPr/>
        <a:lstStyle/>
        <a:p>
          <a:r>
            <a:rPr lang="es-ES" sz="3900" dirty="0"/>
            <a:t>1 </a:t>
          </a:r>
          <a:r>
            <a:rPr lang="es-ES" sz="2000" dirty="0"/>
            <a:t>punto</a:t>
          </a:r>
        </a:p>
      </dgm:t>
    </dgm:pt>
    <dgm:pt modelId="{10F5E0E1-267B-4647-9F68-6AD07AF291D6}" type="parTrans" cxnId="{80D4AF99-B233-4AA4-A17C-39CC25BAFD08}">
      <dgm:prSet/>
      <dgm:spPr/>
      <dgm:t>
        <a:bodyPr/>
        <a:lstStyle/>
        <a:p>
          <a:endParaRPr lang="es-ES"/>
        </a:p>
      </dgm:t>
    </dgm:pt>
    <dgm:pt modelId="{985DA40E-E174-4C46-8842-7B5488897027}" type="sibTrans" cxnId="{80D4AF99-B233-4AA4-A17C-39CC25BAFD08}">
      <dgm:prSet/>
      <dgm:spPr/>
      <dgm:t>
        <a:bodyPr/>
        <a:lstStyle/>
        <a:p>
          <a:endParaRPr lang="es-ES"/>
        </a:p>
      </dgm:t>
    </dgm:pt>
    <dgm:pt modelId="{BF0423EA-13D2-4BD5-9204-4E1BB045FEDA}">
      <dgm:prSet phldrT="[Texto]" custT="1"/>
      <dgm:spPr/>
      <dgm:t>
        <a:bodyPr/>
        <a:lstStyle/>
        <a:p>
          <a:r>
            <a:rPr lang="es-ES" sz="4000" dirty="0"/>
            <a:t>1</a:t>
          </a:r>
          <a:r>
            <a:rPr lang="es-ES" sz="2000" dirty="0"/>
            <a:t> punto</a:t>
          </a:r>
        </a:p>
      </dgm:t>
    </dgm:pt>
    <dgm:pt modelId="{75D4CC45-69F9-4D90-AC9A-600DF6C80A7D}" type="parTrans" cxnId="{2BE53F94-4EF6-45C0-8F94-7EAC3FEEABAE}">
      <dgm:prSet/>
      <dgm:spPr/>
      <dgm:t>
        <a:bodyPr/>
        <a:lstStyle/>
        <a:p>
          <a:endParaRPr lang="es-ES"/>
        </a:p>
      </dgm:t>
    </dgm:pt>
    <dgm:pt modelId="{D168977D-6E64-4D2E-A9CD-6EF39CA46CF7}" type="sibTrans" cxnId="{2BE53F94-4EF6-45C0-8F94-7EAC3FEEABAE}">
      <dgm:prSet/>
      <dgm:spPr/>
      <dgm:t>
        <a:bodyPr/>
        <a:lstStyle/>
        <a:p>
          <a:endParaRPr lang="es-ES"/>
        </a:p>
      </dgm:t>
    </dgm:pt>
    <dgm:pt modelId="{9A427AE9-3543-4E67-BBB1-40851946BCBA}">
      <dgm:prSet phldrT="[Texto]" custT="1"/>
      <dgm:spPr/>
      <dgm:t>
        <a:bodyPr/>
        <a:lstStyle/>
        <a:p>
          <a:r>
            <a:rPr lang="es-ES" sz="3300" dirty="0"/>
            <a:t>2 </a:t>
          </a:r>
          <a:r>
            <a:rPr lang="es-ES" sz="2000" dirty="0"/>
            <a:t>puntos</a:t>
          </a:r>
        </a:p>
      </dgm:t>
    </dgm:pt>
    <dgm:pt modelId="{996C343A-FDC6-4260-B1E5-C8A25E5B93BF}" type="parTrans" cxnId="{99355643-4F5F-4F2F-B9F9-41B9066E364E}">
      <dgm:prSet/>
      <dgm:spPr/>
      <dgm:t>
        <a:bodyPr/>
        <a:lstStyle/>
        <a:p>
          <a:endParaRPr lang="es-ES"/>
        </a:p>
      </dgm:t>
    </dgm:pt>
    <dgm:pt modelId="{FB23EC48-0B1F-4D51-9EA3-2334F9A744B4}" type="sibTrans" cxnId="{99355643-4F5F-4F2F-B9F9-41B9066E364E}">
      <dgm:prSet/>
      <dgm:spPr/>
      <dgm:t>
        <a:bodyPr/>
        <a:lstStyle/>
        <a:p>
          <a:endParaRPr lang="es-ES"/>
        </a:p>
      </dgm:t>
    </dgm:pt>
    <dgm:pt modelId="{D7F3F028-4970-4797-93EC-F72F46803A41}">
      <dgm:prSet phldrT="[Texto]" custT="1"/>
      <dgm:spPr>
        <a:noFill/>
        <a:ln>
          <a:noFill/>
        </a:ln>
        <a:effectLst/>
      </dgm:spPr>
      <dgm:t>
        <a:bodyPr spcFirstLastPara="0" vert="horz" wrap="square" lIns="152400" tIns="152400" rIns="152400" bIns="152400" numCol="1" spcCol="1270" anchor="t" anchorCtr="0"/>
        <a:lstStyle/>
        <a:p>
          <a:r>
            <a:rPr lang="es-ES" sz="4000" dirty="0"/>
            <a:t>1</a:t>
          </a:r>
          <a:r>
            <a:rPr lang="es-ES" sz="2000" dirty="0"/>
            <a:t> punto</a:t>
          </a:r>
        </a:p>
      </dgm:t>
    </dgm:pt>
    <dgm:pt modelId="{F8362DD3-0FBD-461E-BC80-FF9A168F46ED}" type="parTrans" cxnId="{673ED17D-C127-42EF-8396-C86383F94BF4}">
      <dgm:prSet/>
      <dgm:spPr/>
      <dgm:t>
        <a:bodyPr/>
        <a:lstStyle/>
        <a:p>
          <a:endParaRPr lang="es-ES"/>
        </a:p>
      </dgm:t>
    </dgm:pt>
    <dgm:pt modelId="{0664FC10-27B8-4ADE-A8E3-F911AA0B954C}" type="sibTrans" cxnId="{673ED17D-C127-42EF-8396-C86383F94BF4}">
      <dgm:prSet/>
      <dgm:spPr/>
      <dgm:t>
        <a:bodyPr/>
        <a:lstStyle/>
        <a:p>
          <a:endParaRPr lang="es-ES"/>
        </a:p>
      </dgm:t>
    </dgm:pt>
    <dgm:pt modelId="{87BD2AC7-0423-4A7D-8A65-627AD1F044C2}" type="pres">
      <dgm:prSet presAssocID="{1EA976FA-9C9D-431B-A813-BB35F1FFDDF9}" presName="rootnode" presStyleCnt="0">
        <dgm:presLayoutVars>
          <dgm:chMax/>
          <dgm:chPref/>
          <dgm:dir/>
          <dgm:animLvl val="lvl"/>
        </dgm:presLayoutVars>
      </dgm:prSet>
      <dgm:spPr/>
    </dgm:pt>
    <dgm:pt modelId="{BCD68448-10F7-4481-A951-8B0B0D0B1CB7}" type="pres">
      <dgm:prSet presAssocID="{05999B8B-0B46-4FDF-9820-5D7BA77786CD}" presName="composite" presStyleCnt="0"/>
      <dgm:spPr/>
    </dgm:pt>
    <dgm:pt modelId="{B1623B43-67D1-4B19-8C6D-0C50D1D90442}" type="pres">
      <dgm:prSet presAssocID="{05999B8B-0B46-4FDF-9820-5D7BA77786CD}" presName="LShape" presStyleLbl="alignNode1" presStyleIdx="0" presStyleCnt="9"/>
      <dgm:spPr/>
    </dgm:pt>
    <dgm:pt modelId="{D9E90B6B-5D11-4705-8B81-8784E50EB4C2}" type="pres">
      <dgm:prSet presAssocID="{05999B8B-0B46-4FDF-9820-5D7BA77786CD}" presName="ParentText" presStyleLbl="revTx" presStyleIdx="0" presStyleCnt="5" custLinFactNeighborX="777" custLinFactNeighborY="-11982">
        <dgm:presLayoutVars>
          <dgm:chMax val="0"/>
          <dgm:chPref val="0"/>
          <dgm:bulletEnabled val="1"/>
        </dgm:presLayoutVars>
      </dgm:prSet>
      <dgm:spPr/>
    </dgm:pt>
    <dgm:pt modelId="{4FA82977-E24C-496F-9ED2-8B182ED7CD4A}" type="pres">
      <dgm:prSet presAssocID="{05999B8B-0B46-4FDF-9820-5D7BA77786CD}" presName="Triangle" presStyleLbl="alignNode1" presStyleIdx="1" presStyleCnt="9"/>
      <dgm:spPr/>
    </dgm:pt>
    <dgm:pt modelId="{B7EA7A9A-E907-400B-B004-279929A3D8F7}" type="pres">
      <dgm:prSet presAssocID="{190F88EF-9BCF-45F0-9DED-F8F38F4DFCEB}" presName="sibTrans" presStyleCnt="0"/>
      <dgm:spPr/>
    </dgm:pt>
    <dgm:pt modelId="{C65B0B6C-B526-4DD8-9715-8EA1CBF92E3D}" type="pres">
      <dgm:prSet presAssocID="{190F88EF-9BCF-45F0-9DED-F8F38F4DFCEB}" presName="space" presStyleCnt="0"/>
      <dgm:spPr/>
    </dgm:pt>
    <dgm:pt modelId="{60BBC8C8-3F4E-40F4-95D5-F2B376884FBC}" type="pres">
      <dgm:prSet presAssocID="{9A427AE9-3543-4E67-BBB1-40851946BCBA}" presName="composite" presStyleCnt="0"/>
      <dgm:spPr/>
    </dgm:pt>
    <dgm:pt modelId="{FE210553-9E85-42CF-920B-BCC812B9F492}" type="pres">
      <dgm:prSet presAssocID="{9A427AE9-3543-4E67-BBB1-40851946BCBA}" presName="LShape" presStyleLbl="alignNode1" presStyleIdx="2" presStyleCnt="9"/>
      <dgm:spPr/>
    </dgm:pt>
    <dgm:pt modelId="{920CE6EF-D3BF-48D8-A164-9C8244A93CE1}" type="pres">
      <dgm:prSet presAssocID="{9A427AE9-3543-4E67-BBB1-40851946BCBA}" presName="ParentText" presStyleLbl="revTx" presStyleIdx="1" presStyleCnt="5">
        <dgm:presLayoutVars>
          <dgm:chMax val="0"/>
          <dgm:chPref val="0"/>
          <dgm:bulletEnabled val="1"/>
        </dgm:presLayoutVars>
      </dgm:prSet>
      <dgm:spPr/>
    </dgm:pt>
    <dgm:pt modelId="{54A04A6D-5F11-455F-AA4D-5A48144809C7}" type="pres">
      <dgm:prSet presAssocID="{9A427AE9-3543-4E67-BBB1-40851946BCBA}" presName="Triangle" presStyleLbl="alignNode1" presStyleIdx="3" presStyleCnt="9"/>
      <dgm:spPr/>
    </dgm:pt>
    <dgm:pt modelId="{37B6C5F4-D01D-4F8D-A99D-8050CD0B78E6}" type="pres">
      <dgm:prSet presAssocID="{FB23EC48-0B1F-4D51-9EA3-2334F9A744B4}" presName="sibTrans" presStyleCnt="0"/>
      <dgm:spPr/>
    </dgm:pt>
    <dgm:pt modelId="{10FEAE30-AE58-4D3B-89DC-6FA0C3392957}" type="pres">
      <dgm:prSet presAssocID="{FB23EC48-0B1F-4D51-9EA3-2334F9A744B4}" presName="space" presStyleCnt="0"/>
      <dgm:spPr/>
    </dgm:pt>
    <dgm:pt modelId="{F1ACB3E6-C577-4175-9DEB-13184A0E6564}" type="pres">
      <dgm:prSet presAssocID="{CD259B62-4562-4E12-B195-849D7FAE9B4A}" presName="composite" presStyleCnt="0"/>
      <dgm:spPr/>
    </dgm:pt>
    <dgm:pt modelId="{730FF170-8363-44C2-B7A6-FCC0066162C9}" type="pres">
      <dgm:prSet presAssocID="{CD259B62-4562-4E12-B195-849D7FAE9B4A}" presName="LShape" presStyleLbl="alignNode1" presStyleIdx="4" presStyleCnt="9"/>
      <dgm:spPr/>
    </dgm:pt>
    <dgm:pt modelId="{50EE11B3-5B90-4CEE-9228-5BBA48DB65BC}" type="pres">
      <dgm:prSet presAssocID="{CD259B62-4562-4E12-B195-849D7FAE9B4A}" presName="ParentText" presStyleLbl="revTx" presStyleIdx="2" presStyleCnt="5">
        <dgm:presLayoutVars>
          <dgm:chMax val="0"/>
          <dgm:chPref val="0"/>
          <dgm:bulletEnabled val="1"/>
        </dgm:presLayoutVars>
      </dgm:prSet>
      <dgm:spPr/>
    </dgm:pt>
    <dgm:pt modelId="{D5EC946C-B37E-4D7E-BDB6-3214D3D2433E}" type="pres">
      <dgm:prSet presAssocID="{CD259B62-4562-4E12-B195-849D7FAE9B4A}" presName="Triangle" presStyleLbl="alignNode1" presStyleIdx="5" presStyleCnt="9"/>
      <dgm:spPr/>
    </dgm:pt>
    <dgm:pt modelId="{1655C62D-C502-410B-AF9D-325D60627DBD}" type="pres">
      <dgm:prSet presAssocID="{985DA40E-E174-4C46-8842-7B5488897027}" presName="sibTrans" presStyleCnt="0"/>
      <dgm:spPr/>
    </dgm:pt>
    <dgm:pt modelId="{257B9D12-3B4C-404D-9A44-0C13B89F4E8E}" type="pres">
      <dgm:prSet presAssocID="{985DA40E-E174-4C46-8842-7B5488897027}" presName="space" presStyleCnt="0"/>
      <dgm:spPr/>
    </dgm:pt>
    <dgm:pt modelId="{66E0B3FA-C0F3-4B7B-8FFD-12725DFA9761}" type="pres">
      <dgm:prSet presAssocID="{BF0423EA-13D2-4BD5-9204-4E1BB045FEDA}" presName="composite" presStyleCnt="0"/>
      <dgm:spPr/>
    </dgm:pt>
    <dgm:pt modelId="{C41AABB2-4955-42D2-AB9B-20D89EA85E6F}" type="pres">
      <dgm:prSet presAssocID="{BF0423EA-13D2-4BD5-9204-4E1BB045FEDA}" presName="LShape" presStyleLbl="alignNode1" presStyleIdx="6" presStyleCnt="9"/>
      <dgm:spPr/>
    </dgm:pt>
    <dgm:pt modelId="{4B86FF5F-1F54-4CBA-8A46-6287832A09BD}" type="pres">
      <dgm:prSet presAssocID="{BF0423EA-13D2-4BD5-9204-4E1BB045FEDA}" presName="ParentText" presStyleLbl="revTx" presStyleIdx="3" presStyleCnt="5">
        <dgm:presLayoutVars>
          <dgm:chMax val="0"/>
          <dgm:chPref val="0"/>
          <dgm:bulletEnabled val="1"/>
        </dgm:presLayoutVars>
      </dgm:prSet>
      <dgm:spPr/>
    </dgm:pt>
    <dgm:pt modelId="{AE8342A2-9555-44EC-98AA-BC062662E060}" type="pres">
      <dgm:prSet presAssocID="{BF0423EA-13D2-4BD5-9204-4E1BB045FEDA}" presName="Triangle" presStyleLbl="alignNode1" presStyleIdx="7" presStyleCnt="9"/>
      <dgm:spPr/>
    </dgm:pt>
    <dgm:pt modelId="{D154D998-943F-484A-9A22-485455CA7278}" type="pres">
      <dgm:prSet presAssocID="{D168977D-6E64-4D2E-A9CD-6EF39CA46CF7}" presName="sibTrans" presStyleCnt="0"/>
      <dgm:spPr/>
    </dgm:pt>
    <dgm:pt modelId="{BF422412-2B88-47BD-B8BC-B5EC75D43FCD}" type="pres">
      <dgm:prSet presAssocID="{D168977D-6E64-4D2E-A9CD-6EF39CA46CF7}" presName="space" presStyleCnt="0"/>
      <dgm:spPr/>
    </dgm:pt>
    <dgm:pt modelId="{56BEB255-A457-4A1D-97FE-1271B5E92CC2}" type="pres">
      <dgm:prSet presAssocID="{D7F3F028-4970-4797-93EC-F72F46803A41}" presName="composite" presStyleCnt="0"/>
      <dgm:spPr/>
    </dgm:pt>
    <dgm:pt modelId="{2043E830-7F86-4600-8E0D-D8698F9C9F0F}" type="pres">
      <dgm:prSet presAssocID="{D7F3F028-4970-4797-93EC-F72F46803A41}" presName="LShape" presStyleLbl="alignNode1" presStyleIdx="8" presStyleCnt="9"/>
      <dgm:spPr/>
    </dgm:pt>
    <dgm:pt modelId="{2F319147-821F-4EF8-A60C-63DD151B24E2}" type="pres">
      <dgm:prSet presAssocID="{D7F3F028-4970-4797-93EC-F72F46803A41}" presName="ParentText" presStyleLbl="revTx" presStyleIdx="4" presStyleCnt="5" custLinFactNeighborX="202" custLinFactNeighborY="-2916">
        <dgm:presLayoutVars>
          <dgm:chMax val="0"/>
          <dgm:chPref val="0"/>
          <dgm:bulletEnabled val="1"/>
        </dgm:presLayoutVars>
      </dgm:prSet>
      <dgm:spPr>
        <a:xfrm>
          <a:off x="7301023" y="285348"/>
          <a:ext cx="1457675" cy="1277737"/>
        </a:xfrm>
        <a:prstGeom prst="rect">
          <a:avLst/>
        </a:prstGeom>
      </dgm:spPr>
    </dgm:pt>
  </dgm:ptLst>
  <dgm:cxnLst>
    <dgm:cxn modelId="{4AD4ED3C-2B68-44F5-870F-A8E5889EB675}" type="presOf" srcId="{CD259B62-4562-4E12-B195-849D7FAE9B4A}" destId="{50EE11B3-5B90-4CEE-9228-5BBA48DB65BC}" srcOrd="0" destOrd="0" presId="urn:microsoft.com/office/officeart/2009/3/layout/StepUpProcess"/>
    <dgm:cxn modelId="{C0393561-1B4F-48FE-927B-CEA1D469D649}" srcId="{1EA976FA-9C9D-431B-A813-BB35F1FFDDF9}" destId="{05999B8B-0B46-4FDF-9820-5D7BA77786CD}" srcOrd="0" destOrd="0" parTransId="{FC936609-9599-43A9-B246-DD253DF2CDCC}" sibTransId="{190F88EF-9BCF-45F0-9DED-F8F38F4DFCEB}"/>
    <dgm:cxn modelId="{99355643-4F5F-4F2F-B9F9-41B9066E364E}" srcId="{1EA976FA-9C9D-431B-A813-BB35F1FFDDF9}" destId="{9A427AE9-3543-4E67-BBB1-40851946BCBA}" srcOrd="1" destOrd="0" parTransId="{996C343A-FDC6-4260-B1E5-C8A25E5B93BF}" sibTransId="{FB23EC48-0B1F-4D51-9EA3-2334F9A744B4}"/>
    <dgm:cxn modelId="{377F5576-109B-4B8B-966C-5C2E1CCEE9A7}" type="presOf" srcId="{05999B8B-0B46-4FDF-9820-5D7BA77786CD}" destId="{D9E90B6B-5D11-4705-8B81-8784E50EB4C2}" srcOrd="0" destOrd="0" presId="urn:microsoft.com/office/officeart/2009/3/layout/StepUpProcess"/>
    <dgm:cxn modelId="{673ED17D-C127-42EF-8396-C86383F94BF4}" srcId="{1EA976FA-9C9D-431B-A813-BB35F1FFDDF9}" destId="{D7F3F028-4970-4797-93EC-F72F46803A41}" srcOrd="4" destOrd="0" parTransId="{F8362DD3-0FBD-461E-BC80-FF9A168F46ED}" sibTransId="{0664FC10-27B8-4ADE-A8E3-F911AA0B954C}"/>
    <dgm:cxn modelId="{2BE53F94-4EF6-45C0-8F94-7EAC3FEEABAE}" srcId="{1EA976FA-9C9D-431B-A813-BB35F1FFDDF9}" destId="{BF0423EA-13D2-4BD5-9204-4E1BB045FEDA}" srcOrd="3" destOrd="0" parTransId="{75D4CC45-69F9-4D90-AC9A-600DF6C80A7D}" sibTransId="{D168977D-6E64-4D2E-A9CD-6EF39CA46CF7}"/>
    <dgm:cxn modelId="{80D4AF99-B233-4AA4-A17C-39CC25BAFD08}" srcId="{1EA976FA-9C9D-431B-A813-BB35F1FFDDF9}" destId="{CD259B62-4562-4E12-B195-849D7FAE9B4A}" srcOrd="2" destOrd="0" parTransId="{10F5E0E1-267B-4647-9F68-6AD07AF291D6}" sibTransId="{985DA40E-E174-4C46-8842-7B5488897027}"/>
    <dgm:cxn modelId="{8DC45CA4-3C24-4046-A95D-6F0B24B3D864}" type="presOf" srcId="{BF0423EA-13D2-4BD5-9204-4E1BB045FEDA}" destId="{4B86FF5F-1F54-4CBA-8A46-6287832A09BD}" srcOrd="0" destOrd="0" presId="urn:microsoft.com/office/officeart/2009/3/layout/StepUpProcess"/>
    <dgm:cxn modelId="{CC2546A6-339A-42FC-962B-89246A390917}" type="presOf" srcId="{9A427AE9-3543-4E67-BBB1-40851946BCBA}" destId="{920CE6EF-D3BF-48D8-A164-9C8244A93CE1}" srcOrd="0" destOrd="0" presId="urn:microsoft.com/office/officeart/2009/3/layout/StepUpProcess"/>
    <dgm:cxn modelId="{EE1FCEBF-2608-423D-8988-804CDE2B98EF}" type="presOf" srcId="{1EA976FA-9C9D-431B-A813-BB35F1FFDDF9}" destId="{87BD2AC7-0423-4A7D-8A65-627AD1F044C2}" srcOrd="0" destOrd="0" presId="urn:microsoft.com/office/officeart/2009/3/layout/StepUpProcess"/>
    <dgm:cxn modelId="{C71F29CC-6AE9-4857-8AD9-0D81D29BAE99}" type="presOf" srcId="{D7F3F028-4970-4797-93EC-F72F46803A41}" destId="{2F319147-821F-4EF8-A60C-63DD151B24E2}" srcOrd="0" destOrd="0" presId="urn:microsoft.com/office/officeart/2009/3/layout/StepUpProcess"/>
    <dgm:cxn modelId="{C3380F77-B874-47C6-BC17-174B1CD49D96}" type="presParOf" srcId="{87BD2AC7-0423-4A7D-8A65-627AD1F044C2}" destId="{BCD68448-10F7-4481-A951-8B0B0D0B1CB7}" srcOrd="0" destOrd="0" presId="urn:microsoft.com/office/officeart/2009/3/layout/StepUpProcess"/>
    <dgm:cxn modelId="{9381B449-0FD3-4116-AD72-2539F78EA06B}" type="presParOf" srcId="{BCD68448-10F7-4481-A951-8B0B0D0B1CB7}" destId="{B1623B43-67D1-4B19-8C6D-0C50D1D90442}" srcOrd="0" destOrd="0" presId="urn:microsoft.com/office/officeart/2009/3/layout/StepUpProcess"/>
    <dgm:cxn modelId="{B9DF3D1F-5218-44A9-8F7A-E14EAC46057E}" type="presParOf" srcId="{BCD68448-10F7-4481-A951-8B0B0D0B1CB7}" destId="{D9E90B6B-5D11-4705-8B81-8784E50EB4C2}" srcOrd="1" destOrd="0" presId="urn:microsoft.com/office/officeart/2009/3/layout/StepUpProcess"/>
    <dgm:cxn modelId="{18579B61-D9B8-4DC6-8F59-5E74D9438BB9}" type="presParOf" srcId="{BCD68448-10F7-4481-A951-8B0B0D0B1CB7}" destId="{4FA82977-E24C-496F-9ED2-8B182ED7CD4A}" srcOrd="2" destOrd="0" presId="urn:microsoft.com/office/officeart/2009/3/layout/StepUpProcess"/>
    <dgm:cxn modelId="{36C478A5-8C7D-4DFB-BD7B-5761B0E39F90}" type="presParOf" srcId="{87BD2AC7-0423-4A7D-8A65-627AD1F044C2}" destId="{B7EA7A9A-E907-400B-B004-279929A3D8F7}" srcOrd="1" destOrd="0" presId="urn:microsoft.com/office/officeart/2009/3/layout/StepUpProcess"/>
    <dgm:cxn modelId="{0239819D-DB6D-4233-8F77-688A327B6186}" type="presParOf" srcId="{B7EA7A9A-E907-400B-B004-279929A3D8F7}" destId="{C65B0B6C-B526-4DD8-9715-8EA1CBF92E3D}" srcOrd="0" destOrd="0" presId="urn:microsoft.com/office/officeart/2009/3/layout/StepUpProcess"/>
    <dgm:cxn modelId="{D72AB2F1-56C7-4AFA-8D57-F56C110B83D8}" type="presParOf" srcId="{87BD2AC7-0423-4A7D-8A65-627AD1F044C2}" destId="{60BBC8C8-3F4E-40F4-95D5-F2B376884FBC}" srcOrd="2" destOrd="0" presId="urn:microsoft.com/office/officeart/2009/3/layout/StepUpProcess"/>
    <dgm:cxn modelId="{B6AD87DC-8DC7-4412-967D-89C886E568FA}" type="presParOf" srcId="{60BBC8C8-3F4E-40F4-95D5-F2B376884FBC}" destId="{FE210553-9E85-42CF-920B-BCC812B9F492}" srcOrd="0" destOrd="0" presId="urn:microsoft.com/office/officeart/2009/3/layout/StepUpProcess"/>
    <dgm:cxn modelId="{D8B9A9A9-5649-4A0E-BF10-74C7534DF07B}" type="presParOf" srcId="{60BBC8C8-3F4E-40F4-95D5-F2B376884FBC}" destId="{920CE6EF-D3BF-48D8-A164-9C8244A93CE1}" srcOrd="1" destOrd="0" presId="urn:microsoft.com/office/officeart/2009/3/layout/StepUpProcess"/>
    <dgm:cxn modelId="{87882ECB-A30F-4EDB-BD9E-53EFAC4CA27C}" type="presParOf" srcId="{60BBC8C8-3F4E-40F4-95D5-F2B376884FBC}" destId="{54A04A6D-5F11-455F-AA4D-5A48144809C7}" srcOrd="2" destOrd="0" presId="urn:microsoft.com/office/officeart/2009/3/layout/StepUpProcess"/>
    <dgm:cxn modelId="{D5868858-3267-4487-80A0-2217417DBEBB}" type="presParOf" srcId="{87BD2AC7-0423-4A7D-8A65-627AD1F044C2}" destId="{37B6C5F4-D01D-4F8D-A99D-8050CD0B78E6}" srcOrd="3" destOrd="0" presId="urn:microsoft.com/office/officeart/2009/3/layout/StepUpProcess"/>
    <dgm:cxn modelId="{2851D32D-5147-47F9-BF92-9AFCC2BD3DC4}" type="presParOf" srcId="{37B6C5F4-D01D-4F8D-A99D-8050CD0B78E6}" destId="{10FEAE30-AE58-4D3B-89DC-6FA0C3392957}" srcOrd="0" destOrd="0" presId="urn:microsoft.com/office/officeart/2009/3/layout/StepUpProcess"/>
    <dgm:cxn modelId="{AAF8BEC3-3A47-4BA0-9A95-EB4683BE961F}" type="presParOf" srcId="{87BD2AC7-0423-4A7D-8A65-627AD1F044C2}" destId="{F1ACB3E6-C577-4175-9DEB-13184A0E6564}" srcOrd="4" destOrd="0" presId="urn:microsoft.com/office/officeart/2009/3/layout/StepUpProcess"/>
    <dgm:cxn modelId="{86D7982C-2826-43DA-9F75-A93C8AFE1F09}" type="presParOf" srcId="{F1ACB3E6-C577-4175-9DEB-13184A0E6564}" destId="{730FF170-8363-44C2-B7A6-FCC0066162C9}" srcOrd="0" destOrd="0" presId="urn:microsoft.com/office/officeart/2009/3/layout/StepUpProcess"/>
    <dgm:cxn modelId="{C20E837D-5150-4CAF-BAD0-C75055D3C85D}" type="presParOf" srcId="{F1ACB3E6-C577-4175-9DEB-13184A0E6564}" destId="{50EE11B3-5B90-4CEE-9228-5BBA48DB65BC}" srcOrd="1" destOrd="0" presId="urn:microsoft.com/office/officeart/2009/3/layout/StepUpProcess"/>
    <dgm:cxn modelId="{88B47DA8-A5E3-4745-BD40-7EB40E484B8D}" type="presParOf" srcId="{F1ACB3E6-C577-4175-9DEB-13184A0E6564}" destId="{D5EC946C-B37E-4D7E-BDB6-3214D3D2433E}" srcOrd="2" destOrd="0" presId="urn:microsoft.com/office/officeart/2009/3/layout/StepUpProcess"/>
    <dgm:cxn modelId="{2C3D0DCB-75A2-46A5-A633-347E67A7F6CE}" type="presParOf" srcId="{87BD2AC7-0423-4A7D-8A65-627AD1F044C2}" destId="{1655C62D-C502-410B-AF9D-325D60627DBD}" srcOrd="5" destOrd="0" presId="urn:microsoft.com/office/officeart/2009/3/layout/StepUpProcess"/>
    <dgm:cxn modelId="{FA80B63F-470B-4EF9-A319-631CF44D3B16}" type="presParOf" srcId="{1655C62D-C502-410B-AF9D-325D60627DBD}" destId="{257B9D12-3B4C-404D-9A44-0C13B89F4E8E}" srcOrd="0" destOrd="0" presId="urn:microsoft.com/office/officeart/2009/3/layout/StepUpProcess"/>
    <dgm:cxn modelId="{D5044C0C-0E78-4932-AC67-F892F0DD6D30}" type="presParOf" srcId="{87BD2AC7-0423-4A7D-8A65-627AD1F044C2}" destId="{66E0B3FA-C0F3-4B7B-8FFD-12725DFA9761}" srcOrd="6" destOrd="0" presId="urn:microsoft.com/office/officeart/2009/3/layout/StepUpProcess"/>
    <dgm:cxn modelId="{A6D77950-989E-48E8-84B7-B4E7F561B377}" type="presParOf" srcId="{66E0B3FA-C0F3-4B7B-8FFD-12725DFA9761}" destId="{C41AABB2-4955-42D2-AB9B-20D89EA85E6F}" srcOrd="0" destOrd="0" presId="urn:microsoft.com/office/officeart/2009/3/layout/StepUpProcess"/>
    <dgm:cxn modelId="{681A106D-3D2D-473F-959A-5C8828FA2071}" type="presParOf" srcId="{66E0B3FA-C0F3-4B7B-8FFD-12725DFA9761}" destId="{4B86FF5F-1F54-4CBA-8A46-6287832A09BD}" srcOrd="1" destOrd="0" presId="urn:microsoft.com/office/officeart/2009/3/layout/StepUpProcess"/>
    <dgm:cxn modelId="{CDD0BCC3-F270-4451-91D1-1A3DCDE753B0}" type="presParOf" srcId="{66E0B3FA-C0F3-4B7B-8FFD-12725DFA9761}" destId="{AE8342A2-9555-44EC-98AA-BC062662E060}" srcOrd="2" destOrd="0" presId="urn:microsoft.com/office/officeart/2009/3/layout/StepUpProcess"/>
    <dgm:cxn modelId="{343C580B-4685-46F7-A136-3B3DD5AC8581}" type="presParOf" srcId="{87BD2AC7-0423-4A7D-8A65-627AD1F044C2}" destId="{D154D998-943F-484A-9A22-485455CA7278}" srcOrd="7" destOrd="0" presId="urn:microsoft.com/office/officeart/2009/3/layout/StepUpProcess"/>
    <dgm:cxn modelId="{5A359AF6-6069-49A9-A521-64EC16940F65}" type="presParOf" srcId="{D154D998-943F-484A-9A22-485455CA7278}" destId="{BF422412-2B88-47BD-B8BC-B5EC75D43FCD}" srcOrd="0" destOrd="0" presId="urn:microsoft.com/office/officeart/2009/3/layout/StepUpProcess"/>
    <dgm:cxn modelId="{F9AAF4B5-1ADD-4CD7-9DD1-4306094C1BB3}" type="presParOf" srcId="{87BD2AC7-0423-4A7D-8A65-627AD1F044C2}" destId="{56BEB255-A457-4A1D-97FE-1271B5E92CC2}" srcOrd="8" destOrd="0" presId="urn:microsoft.com/office/officeart/2009/3/layout/StepUpProcess"/>
    <dgm:cxn modelId="{8CC02971-30DC-4DE5-8752-7C37375D41B7}" type="presParOf" srcId="{56BEB255-A457-4A1D-97FE-1271B5E92CC2}" destId="{2043E830-7F86-4600-8E0D-D8698F9C9F0F}" srcOrd="0" destOrd="0" presId="urn:microsoft.com/office/officeart/2009/3/layout/StepUpProcess"/>
    <dgm:cxn modelId="{1D828BC6-D991-45A5-9C54-3B73EAE1E7BF}" type="presParOf" srcId="{56BEB255-A457-4A1D-97FE-1271B5E92CC2}" destId="{2F319147-821F-4EF8-A60C-63DD151B24E2}"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E6DE2-ED1F-4F6D-AFB9-FE6DF77AAE95}">
      <dsp:nvSpPr>
        <dsp:cNvPr id="0" name=""/>
        <dsp:cNvSpPr/>
      </dsp:nvSpPr>
      <dsp:spPr>
        <a:xfrm>
          <a:off x="3243512" y="206055"/>
          <a:ext cx="1384849" cy="1384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ES" sz="2100" kern="1200" dirty="0" err="1"/>
            <a:t>ReDes</a:t>
          </a:r>
          <a:endParaRPr lang="es-ES" sz="2100" kern="1200" dirty="0"/>
        </a:p>
      </dsp:txBody>
      <dsp:txXfrm>
        <a:off x="3243512" y="206055"/>
        <a:ext cx="1384849" cy="1384849"/>
      </dsp:txXfrm>
    </dsp:sp>
    <dsp:sp modelId="{E7DF1A75-17C6-444D-AF03-F886BB0CD650}">
      <dsp:nvSpPr>
        <dsp:cNvPr id="0" name=""/>
        <dsp:cNvSpPr/>
      </dsp:nvSpPr>
      <dsp:spPr>
        <a:xfrm>
          <a:off x="1325484" y="-166284"/>
          <a:ext cx="3202346" cy="3134625"/>
        </a:xfrm>
        <a:prstGeom prst="circularArrow">
          <a:avLst>
            <a:gd name="adj1" fmla="val 8254"/>
            <a:gd name="adj2" fmla="val 576623"/>
            <a:gd name="adj3" fmla="val 1775512"/>
            <a:gd name="adj4" fmla="val 315340"/>
            <a:gd name="adj5" fmla="val 9630"/>
          </a:avLst>
        </a:prstGeom>
        <a:solidFill>
          <a:srgbClr val="D600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1197F-7ADB-43A4-A750-38854D90760C}">
      <dsp:nvSpPr>
        <dsp:cNvPr id="0" name=""/>
        <dsp:cNvSpPr/>
      </dsp:nvSpPr>
      <dsp:spPr>
        <a:xfrm>
          <a:off x="1544812" y="2286635"/>
          <a:ext cx="2294030" cy="1384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ES" sz="2100" kern="1200" dirty="0"/>
            <a:t>Comité y UT 100% Capacitados</a:t>
          </a:r>
        </a:p>
      </dsp:txBody>
      <dsp:txXfrm>
        <a:off x="1544812" y="2286635"/>
        <a:ext cx="2294030" cy="1384849"/>
      </dsp:txXfrm>
    </dsp:sp>
    <dsp:sp modelId="{EDE9E19E-D3A1-4DEC-8FD7-E5FA7CF581E9}">
      <dsp:nvSpPr>
        <dsp:cNvPr id="0" name=""/>
        <dsp:cNvSpPr/>
      </dsp:nvSpPr>
      <dsp:spPr>
        <a:xfrm>
          <a:off x="1045183" y="1059"/>
          <a:ext cx="3271539" cy="3271539"/>
        </a:xfrm>
        <a:prstGeom prst="circularArrow">
          <a:avLst>
            <a:gd name="adj1" fmla="val 8254"/>
            <a:gd name="adj2" fmla="val 576623"/>
            <a:gd name="adj3" fmla="val 10300333"/>
            <a:gd name="adj4" fmla="val 8865684"/>
            <a:gd name="adj5" fmla="val 963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5CE23-C3A1-4F26-83FA-ED9068E9F413}">
      <dsp:nvSpPr>
        <dsp:cNvPr id="0" name=""/>
        <dsp:cNvSpPr/>
      </dsp:nvSpPr>
      <dsp:spPr>
        <a:xfrm>
          <a:off x="855267" y="221913"/>
          <a:ext cx="1384849" cy="1384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ES" sz="2100" kern="1200" dirty="0"/>
            <a:t>100% Capacitados</a:t>
          </a:r>
        </a:p>
      </dsp:txBody>
      <dsp:txXfrm>
        <a:off x="855267" y="221913"/>
        <a:ext cx="1384849" cy="1384849"/>
      </dsp:txXfrm>
    </dsp:sp>
    <dsp:sp modelId="{79BFBE93-AC25-400D-9CA9-DD796F4362AD}">
      <dsp:nvSpPr>
        <dsp:cNvPr id="0" name=""/>
        <dsp:cNvSpPr/>
      </dsp:nvSpPr>
      <dsp:spPr>
        <a:xfrm>
          <a:off x="1199531" y="171801"/>
          <a:ext cx="3271539" cy="3271539"/>
        </a:xfrm>
        <a:prstGeom prst="circularArrow">
          <a:avLst>
            <a:gd name="adj1" fmla="val 8254"/>
            <a:gd name="adj2" fmla="val 576623"/>
            <a:gd name="adj3" fmla="val 16690982"/>
            <a:gd name="adj4" fmla="val 14628323"/>
            <a:gd name="adj5" fmla="val 9630"/>
          </a:avLst>
        </a:prstGeom>
        <a:solidFill>
          <a:srgbClr val="9F78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23B43-67D1-4B19-8C6D-0C50D1D90442}">
      <dsp:nvSpPr>
        <dsp:cNvPr id="0" name=""/>
        <dsp:cNvSpPr/>
      </dsp:nvSpPr>
      <dsp:spPr>
        <a:xfrm rot="5400000">
          <a:off x="325079" y="1569214"/>
          <a:ext cx="970328" cy="1614605"/>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E90B6B-5D11-4705-8B81-8784E50EB4C2}">
      <dsp:nvSpPr>
        <dsp:cNvPr id="0" name=""/>
        <dsp:cNvSpPr/>
      </dsp:nvSpPr>
      <dsp:spPr>
        <a:xfrm>
          <a:off x="174433" y="1898534"/>
          <a:ext cx="1457675" cy="127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s-ES" sz="3300" kern="1200" dirty="0"/>
            <a:t>1 </a:t>
          </a:r>
          <a:r>
            <a:rPr lang="es-ES" sz="2000" kern="1200" dirty="0"/>
            <a:t>punto</a:t>
          </a:r>
        </a:p>
      </dsp:txBody>
      <dsp:txXfrm>
        <a:off x="174433" y="1898534"/>
        <a:ext cx="1457675" cy="1277737"/>
      </dsp:txXfrm>
    </dsp:sp>
    <dsp:sp modelId="{4FA82977-E24C-496F-9ED2-8B182ED7CD4A}">
      <dsp:nvSpPr>
        <dsp:cNvPr id="0" name=""/>
        <dsp:cNvSpPr/>
      </dsp:nvSpPr>
      <dsp:spPr>
        <a:xfrm>
          <a:off x="1345749" y="1450345"/>
          <a:ext cx="275033" cy="275033"/>
        </a:xfrm>
        <a:prstGeom prst="triangle">
          <a:avLst>
            <a:gd name="adj" fmla="val 100000"/>
          </a:avLst>
        </a:prstGeom>
        <a:solidFill>
          <a:schemeClr val="accent3">
            <a:hueOff val="1406283"/>
            <a:satOff val="-2110"/>
            <a:lumOff val="-343"/>
            <a:alphaOff val="0"/>
          </a:schemeClr>
        </a:solidFill>
        <a:ln w="25400" cap="flat" cmpd="sng" algn="ctr">
          <a:solidFill>
            <a:schemeClr val="accent3">
              <a:hueOff val="1406283"/>
              <a:satOff val="-211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210553-9E85-42CF-920B-BCC812B9F492}">
      <dsp:nvSpPr>
        <dsp:cNvPr id="0" name=""/>
        <dsp:cNvSpPr/>
      </dsp:nvSpPr>
      <dsp:spPr>
        <a:xfrm rot="5400000">
          <a:off x="2109558" y="1127643"/>
          <a:ext cx="970328" cy="1614605"/>
        </a:xfrm>
        <a:prstGeom prst="corner">
          <a:avLst>
            <a:gd name="adj1" fmla="val 16120"/>
            <a:gd name="adj2" fmla="val 16110"/>
          </a:avLst>
        </a:prstGeom>
        <a:solidFill>
          <a:schemeClr val="accent3">
            <a:hueOff val="2812566"/>
            <a:satOff val="-4220"/>
            <a:lumOff val="-686"/>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0CE6EF-D3BF-48D8-A164-9C8244A93CE1}">
      <dsp:nvSpPr>
        <dsp:cNvPr id="0" name=""/>
        <dsp:cNvSpPr/>
      </dsp:nvSpPr>
      <dsp:spPr>
        <a:xfrm>
          <a:off x="1947586" y="1610062"/>
          <a:ext cx="1457675" cy="127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s-ES" sz="3300" kern="1200" dirty="0"/>
            <a:t>2 </a:t>
          </a:r>
          <a:r>
            <a:rPr lang="es-ES" sz="2000" kern="1200" dirty="0"/>
            <a:t>puntos</a:t>
          </a:r>
        </a:p>
      </dsp:txBody>
      <dsp:txXfrm>
        <a:off x="1947586" y="1610062"/>
        <a:ext cx="1457675" cy="1277737"/>
      </dsp:txXfrm>
    </dsp:sp>
    <dsp:sp modelId="{54A04A6D-5F11-455F-AA4D-5A48144809C7}">
      <dsp:nvSpPr>
        <dsp:cNvPr id="0" name=""/>
        <dsp:cNvSpPr/>
      </dsp:nvSpPr>
      <dsp:spPr>
        <a:xfrm>
          <a:off x="3130228" y="1008773"/>
          <a:ext cx="275033" cy="275033"/>
        </a:xfrm>
        <a:prstGeom prst="triangle">
          <a:avLst>
            <a:gd name="adj" fmla="val 100000"/>
          </a:avLst>
        </a:prstGeom>
        <a:solidFill>
          <a:schemeClr val="accent3">
            <a:hueOff val="4218849"/>
            <a:satOff val="-6330"/>
            <a:lumOff val="-1029"/>
            <a:alphaOff val="0"/>
          </a:schemeClr>
        </a:solidFill>
        <a:ln w="25400" cap="flat" cmpd="sng" algn="ctr">
          <a:solidFill>
            <a:schemeClr val="accent3">
              <a:hueOff val="4218849"/>
              <a:satOff val="-6330"/>
              <a:lumOff val="-10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0FF170-8363-44C2-B7A6-FCC0066162C9}">
      <dsp:nvSpPr>
        <dsp:cNvPr id="0" name=""/>
        <dsp:cNvSpPr/>
      </dsp:nvSpPr>
      <dsp:spPr>
        <a:xfrm rot="5400000">
          <a:off x="3894037" y="686071"/>
          <a:ext cx="970328" cy="1614605"/>
        </a:xfrm>
        <a:prstGeom prst="corner">
          <a:avLst>
            <a:gd name="adj1" fmla="val 16120"/>
            <a:gd name="adj2" fmla="val 16110"/>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E11B3-5B90-4CEE-9228-5BBA48DB65BC}">
      <dsp:nvSpPr>
        <dsp:cNvPr id="0" name=""/>
        <dsp:cNvSpPr/>
      </dsp:nvSpPr>
      <dsp:spPr>
        <a:xfrm>
          <a:off x="3732065" y="1168491"/>
          <a:ext cx="1457675" cy="127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s-ES" sz="3900" kern="1200" dirty="0"/>
            <a:t>1 </a:t>
          </a:r>
          <a:r>
            <a:rPr lang="es-ES" sz="2000" kern="1200" dirty="0"/>
            <a:t>punto</a:t>
          </a:r>
        </a:p>
      </dsp:txBody>
      <dsp:txXfrm>
        <a:off x="3732065" y="1168491"/>
        <a:ext cx="1457675" cy="1277737"/>
      </dsp:txXfrm>
    </dsp:sp>
    <dsp:sp modelId="{D5EC946C-B37E-4D7E-BDB6-3214D3D2433E}">
      <dsp:nvSpPr>
        <dsp:cNvPr id="0" name=""/>
        <dsp:cNvSpPr/>
      </dsp:nvSpPr>
      <dsp:spPr>
        <a:xfrm>
          <a:off x="4914707" y="567202"/>
          <a:ext cx="275033" cy="275033"/>
        </a:xfrm>
        <a:prstGeom prst="triangle">
          <a:avLst>
            <a:gd name="adj" fmla="val 100000"/>
          </a:avLst>
        </a:prstGeom>
        <a:solidFill>
          <a:schemeClr val="accent3">
            <a:hueOff val="7031415"/>
            <a:satOff val="-10550"/>
            <a:lumOff val="-1716"/>
            <a:alphaOff val="0"/>
          </a:schemeClr>
        </a:solidFill>
        <a:ln w="25400" cap="flat" cmpd="sng" algn="ctr">
          <a:solidFill>
            <a:schemeClr val="accent3">
              <a:hueOff val="7031415"/>
              <a:satOff val="-10550"/>
              <a:lumOff val="-17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1AABB2-4955-42D2-AB9B-20D89EA85E6F}">
      <dsp:nvSpPr>
        <dsp:cNvPr id="0" name=""/>
        <dsp:cNvSpPr/>
      </dsp:nvSpPr>
      <dsp:spPr>
        <a:xfrm rot="5400000">
          <a:off x="5678516" y="244500"/>
          <a:ext cx="970328" cy="1614605"/>
        </a:xfrm>
        <a:prstGeom prst="corner">
          <a:avLst>
            <a:gd name="adj1" fmla="val 16120"/>
            <a:gd name="adj2" fmla="val 16110"/>
          </a:avLst>
        </a:prstGeom>
        <a:solidFill>
          <a:schemeClr val="accent3">
            <a:hueOff val="8437698"/>
            <a:satOff val="-12660"/>
            <a:lumOff val="-2059"/>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6FF5F-1F54-4CBA-8A46-6287832A09BD}">
      <dsp:nvSpPr>
        <dsp:cNvPr id="0" name=""/>
        <dsp:cNvSpPr/>
      </dsp:nvSpPr>
      <dsp:spPr>
        <a:xfrm>
          <a:off x="5516544" y="726920"/>
          <a:ext cx="1457675" cy="127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s-ES" sz="4000" kern="1200" dirty="0"/>
            <a:t>1</a:t>
          </a:r>
          <a:r>
            <a:rPr lang="es-ES" sz="2000" kern="1200" dirty="0"/>
            <a:t> punto</a:t>
          </a:r>
        </a:p>
      </dsp:txBody>
      <dsp:txXfrm>
        <a:off x="5516544" y="726920"/>
        <a:ext cx="1457675" cy="1277737"/>
      </dsp:txXfrm>
    </dsp:sp>
    <dsp:sp modelId="{AE8342A2-9555-44EC-98AA-BC062662E060}">
      <dsp:nvSpPr>
        <dsp:cNvPr id="0" name=""/>
        <dsp:cNvSpPr/>
      </dsp:nvSpPr>
      <dsp:spPr>
        <a:xfrm>
          <a:off x="6699186" y="125631"/>
          <a:ext cx="275033" cy="275033"/>
        </a:xfrm>
        <a:prstGeom prst="triangle">
          <a:avLst>
            <a:gd name="adj" fmla="val 100000"/>
          </a:avLst>
        </a:prstGeom>
        <a:solidFill>
          <a:schemeClr val="accent3">
            <a:hueOff val="9843981"/>
            <a:satOff val="-14770"/>
            <a:lumOff val="-2402"/>
            <a:alphaOff val="0"/>
          </a:schemeClr>
        </a:solidFill>
        <a:ln w="25400" cap="flat" cmpd="sng" algn="ctr">
          <a:solidFill>
            <a:schemeClr val="accent3">
              <a:hueOff val="9843981"/>
              <a:satOff val="-14770"/>
              <a:lumOff val="-24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43E830-7F86-4600-8E0D-D8698F9C9F0F}">
      <dsp:nvSpPr>
        <dsp:cNvPr id="0" name=""/>
        <dsp:cNvSpPr/>
      </dsp:nvSpPr>
      <dsp:spPr>
        <a:xfrm rot="5400000">
          <a:off x="7462995" y="-197070"/>
          <a:ext cx="970328" cy="1614605"/>
        </a:xfrm>
        <a:prstGeom prst="corner">
          <a:avLst>
            <a:gd name="adj1" fmla="val 16120"/>
            <a:gd name="adj2" fmla="val 16110"/>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319147-821F-4EF8-A60C-63DD151B24E2}">
      <dsp:nvSpPr>
        <dsp:cNvPr id="0" name=""/>
        <dsp:cNvSpPr/>
      </dsp:nvSpPr>
      <dsp:spPr>
        <a:xfrm>
          <a:off x="7303964" y="248090"/>
          <a:ext cx="1457675" cy="127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s-ES" sz="4000" kern="1200" dirty="0"/>
            <a:t>1</a:t>
          </a:r>
          <a:r>
            <a:rPr lang="es-ES" sz="2000" kern="1200" dirty="0"/>
            <a:t> punto</a:t>
          </a:r>
        </a:p>
      </dsp:txBody>
      <dsp:txXfrm>
        <a:off x="7303964" y="248090"/>
        <a:ext cx="1457675" cy="1277737"/>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C5632-278F-4220-9420-E9D6C4E8BDB4}" type="datetimeFigureOut">
              <a:rPr lang="es-ES" smtClean="0"/>
              <a:t>01/07/2020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99770-A6B1-40AF-9122-81258C345990}" type="slidenum">
              <a:rPr lang="es-ES" smtClean="0"/>
              <a:t>‹Nº›</a:t>
            </a:fld>
            <a:endParaRPr lang="es-ES"/>
          </a:p>
        </p:txBody>
      </p:sp>
    </p:spTree>
    <p:extLst>
      <p:ext uri="{BB962C8B-B14F-4D97-AF65-F5344CB8AC3E}">
        <p14:creationId xmlns:p14="http://schemas.microsoft.com/office/powerpoint/2010/main" val="97872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32"/>
            <a:ext cx="10363200" cy="1470025"/>
          </a:xfrm>
          <a:prstGeom prst="rect">
            <a:avLst/>
          </a:prstGeom>
        </p:spPr>
        <p:txBody>
          <a:bodyPr/>
          <a:lstStyle/>
          <a:p>
            <a:r>
              <a:rPr lang="es-ES_tradnl" dirty="0"/>
              <a:t>Clic para editar título</a:t>
            </a:r>
            <a:endParaRPr lang="es-ES" dirty="0"/>
          </a:p>
        </p:txBody>
      </p:sp>
      <p:sp>
        <p:nvSpPr>
          <p:cNvPr id="3" name="Subtítulo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44C224D1-E876-8840-B486-6D972D656CE7}" type="datetimeFigureOut">
              <a:rPr lang="es-ES" smtClean="0"/>
              <a:t>01/07/2020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241737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es-ES_tradnl"/>
              <a:t>Clic para editar título</a:t>
            </a:r>
            <a:endParaRPr lang="es-ES"/>
          </a:p>
        </p:txBody>
      </p:sp>
      <p:sp>
        <p:nvSpPr>
          <p:cNvPr id="3" name="Marcador de texto vertical 2"/>
          <p:cNvSpPr>
            <a:spLocks noGrp="1"/>
          </p:cNvSpPr>
          <p:nvPr>
            <p:ph type="body" orient="vert" idx="1"/>
          </p:nvPr>
        </p:nvSpPr>
        <p:spPr>
          <a:xfrm>
            <a:off x="609600" y="1600206"/>
            <a:ext cx="10972800" cy="4525963"/>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4C224D1-E876-8840-B486-6D972D656CE7}" type="datetimeFigureOut">
              <a:rPr lang="es-ES" smtClean="0"/>
              <a:t>01/07/2020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313208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45"/>
            <a:ext cx="2743200" cy="5851525"/>
          </a:xfrm>
          <a:prstGeom prst="rect">
            <a:avLst/>
          </a:prstGeo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609600" y="274645"/>
            <a:ext cx="8026400" cy="5851525"/>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4C224D1-E876-8840-B486-6D972D656CE7}" type="datetimeFigureOut">
              <a:rPr lang="es-ES" smtClean="0"/>
              <a:t>01/07/2020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170860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es-ES_tradnl"/>
              <a:t>Clic para editar título</a:t>
            </a:r>
            <a:endParaRPr lang="es-ES"/>
          </a:p>
        </p:txBody>
      </p:sp>
      <p:sp>
        <p:nvSpPr>
          <p:cNvPr id="3" name="Marcador de contenido 2"/>
          <p:cNvSpPr>
            <a:spLocks noGrp="1"/>
          </p:cNvSpPr>
          <p:nvPr>
            <p:ph idx="1"/>
          </p:nvPr>
        </p:nvSpPr>
        <p:spPr>
          <a:xfrm>
            <a:off x="609600" y="1600206"/>
            <a:ext cx="10972800" cy="4525963"/>
          </a:xfrm>
          <a:prstGeom prst="rect">
            <a:avLst/>
          </a:prstGeo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4C224D1-E876-8840-B486-6D972D656CE7}" type="datetimeFigureOut">
              <a:rPr lang="es-ES" smtClean="0"/>
              <a:t>01/07/2020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260624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7"/>
            <a:ext cx="10363200" cy="1362075"/>
          </a:xfrm>
          <a:prstGeom prst="rect">
            <a:avLst/>
          </a:prstGeo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44C224D1-E876-8840-B486-6D972D656CE7}" type="datetimeFigureOut">
              <a:rPr lang="es-ES" smtClean="0"/>
              <a:t>01/07/2020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19427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es-ES_tradnl"/>
              <a:t>Clic para editar título</a:t>
            </a:r>
            <a:endParaRPr lang="es-ES"/>
          </a:p>
        </p:txBody>
      </p:sp>
      <p:sp>
        <p:nvSpPr>
          <p:cNvPr id="3" name="Marcador de contenido 2"/>
          <p:cNvSpPr>
            <a:spLocks noGrp="1"/>
          </p:cNvSpPr>
          <p:nvPr>
            <p:ph sz="half" idx="1"/>
          </p:nvPr>
        </p:nvSpPr>
        <p:spPr>
          <a:xfrm>
            <a:off x="609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6197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44C224D1-E876-8840-B486-6D972D656CE7}" type="datetimeFigureOut">
              <a:rPr lang="es-ES" smtClean="0"/>
              <a:t>01/07/2020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179884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193372"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93372"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44C224D1-E876-8840-B486-6D972D656CE7}" type="datetimeFigureOut">
              <a:rPr lang="es-ES" smtClean="0"/>
              <a:t>01/07/2020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271657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44C224D1-E876-8840-B486-6D972D656CE7}" type="datetimeFigureOut">
              <a:rPr lang="es-ES" smtClean="0"/>
              <a:t>01/07/2020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14417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4C224D1-E876-8840-B486-6D972D656CE7}" type="datetimeFigureOut">
              <a:rPr lang="es-ES" smtClean="0"/>
              <a:t>01/07/2020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330012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3" y="273050"/>
            <a:ext cx="4011084" cy="1162050"/>
          </a:xfrm>
          <a:prstGeom prst="rect">
            <a:avLst/>
          </a:prstGeo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4766733" y="273057"/>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609603"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4C224D1-E876-8840-B486-6D972D656CE7}" type="datetimeFigureOut">
              <a:rPr lang="es-ES" smtClean="0"/>
              <a:t>01/07/2020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293185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4C224D1-E876-8840-B486-6D972D656CE7}" type="datetimeFigureOut">
              <a:rPr lang="es-ES" smtClean="0"/>
              <a:t>01/07/2020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056BBFF-C0FF-7942-8F28-6D0182505750}" type="slidenum">
              <a:rPr lang="es-ES" smtClean="0"/>
              <a:t>‹Nº›</a:t>
            </a:fld>
            <a:endParaRPr lang="es-ES"/>
          </a:p>
        </p:txBody>
      </p:sp>
    </p:spTree>
    <p:extLst>
      <p:ext uri="{BB962C8B-B14F-4D97-AF65-F5344CB8AC3E}">
        <p14:creationId xmlns:p14="http://schemas.microsoft.com/office/powerpoint/2010/main" val="307530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Marcador de fecha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224D1-E876-8840-B486-6D972D656CE7}" type="datetimeFigureOut">
              <a:rPr lang="es-ES" smtClean="0"/>
              <a:t>01/07/2020</a:t>
            </a:fld>
            <a:endParaRPr lang="es-ES"/>
          </a:p>
        </p:txBody>
      </p:sp>
      <p:sp>
        <p:nvSpPr>
          <p:cNvPr id="5" name="Marcador de pie de página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6BBFF-C0FF-7942-8F28-6D0182505750}" type="slidenum">
              <a:rPr lang="es-ES" smtClean="0"/>
              <a:t>‹Nº›</a:t>
            </a:fld>
            <a:endParaRPr lang="es-ES"/>
          </a:p>
        </p:txBody>
      </p:sp>
      <p:pic>
        <p:nvPicPr>
          <p:cNvPr id="2" name="Imagen 1" descr="PLANTILLA_CAPACITACION_INTERIOR_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8605" y="12704"/>
            <a:ext cx="12272249" cy="6862293"/>
          </a:xfrm>
          <a:prstGeom prst="rect">
            <a:avLst/>
          </a:prstGeom>
        </p:spPr>
      </p:pic>
    </p:spTree>
    <p:extLst>
      <p:ext uri="{BB962C8B-B14F-4D97-AF65-F5344CB8AC3E}">
        <p14:creationId xmlns:p14="http://schemas.microsoft.com/office/powerpoint/2010/main" val="3826297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guelmi.cortez@infocdmx.org.mx" TargetMode="External"/><Relationship Id="rId2" Type="http://schemas.openxmlformats.org/officeDocument/2006/relationships/hyperlink" Target="mailto:miguel.francisco@infocdmx.org.mx" TargetMode="External"/><Relationship Id="rId1" Type="http://schemas.openxmlformats.org/officeDocument/2006/relationships/slideLayout" Target="../slideLayouts/slideLayout2.xml"/><Relationship Id="rId4" Type="http://schemas.openxmlformats.org/officeDocument/2006/relationships/hyperlink" Target="mailto:bertha.juarez@infocdmx.org.m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guelmi.cortez@infocdmx.org.mx" TargetMode="External"/><Relationship Id="rId2" Type="http://schemas.openxmlformats.org/officeDocument/2006/relationships/hyperlink" Target="mailto:alan.rodriguez@infocdmx.org.mx" TargetMode="External"/><Relationship Id="rId1" Type="http://schemas.openxmlformats.org/officeDocument/2006/relationships/slideLayout" Target="../slideLayouts/slideLayout2.xml"/><Relationship Id="rId4" Type="http://schemas.openxmlformats.org/officeDocument/2006/relationships/hyperlink" Target="mailto:bertha.juarez@infocdmx.org.m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guelmi.cortez@infocdmx.org.mx" TargetMode="External"/><Relationship Id="rId2" Type="http://schemas.openxmlformats.org/officeDocument/2006/relationships/hyperlink" Target="mailto:alan.gonzalez@infocdmx.org.mx" TargetMode="External"/><Relationship Id="rId1" Type="http://schemas.openxmlformats.org/officeDocument/2006/relationships/slideLayout" Target="../slideLayouts/slideLayout2.xml"/><Relationship Id="rId4" Type="http://schemas.openxmlformats.org/officeDocument/2006/relationships/hyperlink" Target="mailto:bertha.juarez@infocdmx.org.mx"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2293035" y="2216629"/>
            <a:ext cx="8201464" cy="3051462"/>
          </a:xfrm>
        </p:spPr>
        <p:txBody>
          <a:bodyPr>
            <a:noAutofit/>
          </a:bodyPr>
          <a:lstStyle/>
          <a:p>
            <a:pPr marL="0" indent="0" algn="just">
              <a:buNone/>
            </a:pPr>
            <a:r>
              <a:rPr lang="es-MX" sz="2800" b="1" dirty="0">
                <a:latin typeface="Century Gothic" panose="020B0502020202020204" pitchFamily="34" charset="0"/>
              </a:rPr>
              <a:t>Temas de capacitación diversos, abordados en la Primera </a:t>
            </a:r>
            <a:r>
              <a:rPr lang="es-ES" sz="2800" b="1" dirty="0">
                <a:solidFill>
                  <a:srgbClr val="7030A0"/>
                </a:solidFill>
                <a:latin typeface="Century Gothic" panose="020B0502020202020204" pitchFamily="34" charset="0"/>
              </a:rPr>
              <a:t>Red de Transparencia y Acceso a la Información Pública de la Ciudad de México (RETAIP),</a:t>
            </a:r>
            <a:r>
              <a:rPr lang="es-MX" sz="2800" b="1" dirty="0">
                <a:solidFill>
                  <a:srgbClr val="7030A0"/>
                </a:solidFill>
                <a:latin typeface="Century Gothic" panose="020B0502020202020204" pitchFamily="34" charset="0"/>
              </a:rPr>
              <a:t> </a:t>
            </a:r>
            <a:r>
              <a:rPr lang="es-MX" sz="2800" b="1" dirty="0">
                <a:latin typeface="Century Gothic" panose="020B0502020202020204" pitchFamily="34" charset="0"/>
              </a:rPr>
              <a:t>en su modalidad de Responsables de Capacitación.</a:t>
            </a:r>
          </a:p>
          <a:p>
            <a:pPr marL="0" indent="0" algn="just">
              <a:buNone/>
            </a:pPr>
            <a:endParaRPr lang="es-MX" sz="2800" b="1" dirty="0">
              <a:latin typeface="Century Gothic" panose="020B0502020202020204" pitchFamily="34" charset="0"/>
            </a:endParaRPr>
          </a:p>
          <a:p>
            <a:pPr marL="0" indent="0" algn="ctr">
              <a:buNone/>
            </a:pPr>
            <a:r>
              <a:rPr lang="es-MX" sz="2800" b="1" dirty="0">
                <a:latin typeface="Century Gothic" panose="020B0502020202020204" pitchFamily="34" charset="0"/>
              </a:rPr>
              <a:t>2020</a:t>
            </a:r>
          </a:p>
        </p:txBody>
      </p:sp>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988970" y="157706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782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FBDC6D7-F7C2-42FA-BBB0-D783B20DACC7}"/>
              </a:ext>
            </a:extLst>
          </p:cNvPr>
          <p:cNvSpPr>
            <a:spLocks noGrp="1"/>
          </p:cNvSpPr>
          <p:nvPr>
            <p:ph idx="1"/>
          </p:nvPr>
        </p:nvSpPr>
        <p:spPr>
          <a:xfrm>
            <a:off x="609600" y="2229873"/>
            <a:ext cx="10972800" cy="4525963"/>
          </a:xfrm>
        </p:spPr>
        <p:txBody>
          <a:bodyPr anchor="t"/>
          <a:lstStyle/>
          <a:p>
            <a:pPr algn="just"/>
            <a:r>
              <a:rPr lang="es-MX" sz="2800" dirty="0">
                <a:latin typeface="Century Gothic" panose="020B0502020202020204" pitchFamily="34" charset="0"/>
              </a:rPr>
              <a:t>Se llevará a cabo únicamente la décima edición a distancia del Diplomado, en coordinación con la UAM –X.</a:t>
            </a:r>
          </a:p>
          <a:p>
            <a:pPr algn="just"/>
            <a:endParaRPr lang="es-MX" sz="2800" dirty="0">
              <a:solidFill>
                <a:srgbClr val="00B050"/>
              </a:solidFill>
              <a:latin typeface="Century Gothic" panose="020B0502020202020204" pitchFamily="34" charset="0"/>
            </a:endParaRPr>
          </a:p>
          <a:p>
            <a:pPr algn="just"/>
            <a:r>
              <a:rPr lang="es-MX" sz="2800" dirty="0">
                <a:latin typeface="Century Gothic" panose="020B0502020202020204" pitchFamily="34" charset="0"/>
              </a:rPr>
              <a:t>Las fechas de inicio y término, así como los criterios para la integración de participantes, serán dados a conocer próximamente.</a:t>
            </a:r>
          </a:p>
          <a:p>
            <a:pPr algn="just"/>
            <a:endParaRPr lang="es-ES" sz="2200" dirty="0">
              <a:latin typeface="Century Gothic" panose="020B0502020202020204" pitchFamily="34" charset="0"/>
              <a:cs typeface="Calibri"/>
            </a:endParaRPr>
          </a:p>
        </p:txBody>
      </p:sp>
      <p:sp>
        <p:nvSpPr>
          <p:cNvPr id="4" name="2 CuadroTexto">
            <a:extLst>
              <a:ext uri="{FF2B5EF4-FFF2-40B4-BE49-F238E27FC236}">
                <a16:creationId xmlns:a16="http://schemas.microsoft.com/office/drawing/2014/main" id="{DB1458F8-3FC6-4870-9F19-4227AFB04DDB}"/>
              </a:ext>
            </a:extLst>
          </p:cNvPr>
          <p:cNvSpPr txBox="1"/>
          <p:nvPr/>
        </p:nvSpPr>
        <p:spPr>
          <a:xfrm>
            <a:off x="1" y="1021278"/>
            <a:ext cx="12191999" cy="646331"/>
          </a:xfrm>
          <a:prstGeom prst="rect">
            <a:avLst/>
          </a:prstGeom>
          <a:noFill/>
        </p:spPr>
        <p:txBody>
          <a:bodyPr wrap="square" rtlCol="0">
            <a:spAutoFit/>
          </a:bodyPr>
          <a:lstStyle/>
          <a:p>
            <a:pPr algn="ctr"/>
            <a:r>
              <a:rPr lang="es-MX" sz="3600" b="1" dirty="0">
                <a:latin typeface="Franklin Gothic Book" panose="020B0503020102020204" pitchFamily="34" charset="0"/>
              </a:rPr>
              <a:t>DIPLOMADO. 10ma. Edición a Distancia (2020)</a:t>
            </a:r>
            <a:endParaRPr lang="es-MX" sz="3600" b="1" dirty="0">
              <a:latin typeface="Franklin Gothic Book" panose="020B0503020102020204" pitchFamily="34" charset="0"/>
              <a:cs typeface="Calibri"/>
            </a:endParaRPr>
          </a:p>
        </p:txBody>
      </p:sp>
      <p:cxnSp>
        <p:nvCxnSpPr>
          <p:cNvPr id="5" name="Conector recto 4">
            <a:extLst>
              <a:ext uri="{FF2B5EF4-FFF2-40B4-BE49-F238E27FC236}">
                <a16:creationId xmlns:a16="http://schemas.microsoft.com/office/drawing/2014/main" id="{E2724C9E-17C6-4D96-8A19-FA30972732F9}"/>
              </a:ext>
            </a:extLst>
          </p:cNvPr>
          <p:cNvCxnSpPr>
            <a:cxnSpLocks/>
          </p:cNvCxnSpPr>
          <p:nvPr/>
        </p:nvCxnSpPr>
        <p:spPr>
          <a:xfrm>
            <a:off x="646070" y="156563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91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0C9FA065-C8AE-4FCD-A93D-52EA1015578E}"/>
              </a:ext>
            </a:extLst>
          </p:cNvPr>
          <p:cNvPicPr/>
          <p:nvPr/>
        </p:nvPicPr>
        <p:blipFill rotWithShape="1">
          <a:blip r:embed="rId2">
            <a:extLst>
              <a:ext uri="{28A0092B-C50C-407E-A947-70E740481C1C}">
                <a14:useLocalDpi xmlns:a14="http://schemas.microsoft.com/office/drawing/2010/main" val="0"/>
              </a:ext>
            </a:extLst>
          </a:blip>
          <a:srcRect l="33025" t="23664" r="56325" b="29010"/>
          <a:stretch/>
        </p:blipFill>
        <p:spPr bwMode="auto">
          <a:xfrm>
            <a:off x="10009480" y="1365791"/>
            <a:ext cx="1736408" cy="1209967"/>
          </a:xfrm>
          <a:prstGeom prst="rect">
            <a:avLst/>
          </a:prstGeom>
          <a:ln>
            <a:noFill/>
          </a:ln>
          <a:extLst>
            <a:ext uri="{53640926-AAD7-44D8-BBD7-CCE9431645EC}">
              <a14:shadowObscured xmlns:a14="http://schemas.microsoft.com/office/drawing/2010/main"/>
            </a:ext>
          </a:extLst>
        </p:spPr>
      </p:pic>
      <p:graphicFrame>
        <p:nvGraphicFramePr>
          <p:cNvPr id="3" name="2 Diagrama"/>
          <p:cNvGraphicFramePr/>
          <p:nvPr>
            <p:extLst>
              <p:ext uri="{D42A27DB-BD31-4B8C-83A1-F6EECF244321}">
                <p14:modId xmlns:p14="http://schemas.microsoft.com/office/powerpoint/2010/main" val="72646965"/>
              </p:ext>
            </p:extLst>
          </p:nvPr>
        </p:nvGraphicFramePr>
        <p:xfrm>
          <a:off x="3365502" y="1822241"/>
          <a:ext cx="5361383" cy="3672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Marcador de contenido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65276" y="2639456"/>
            <a:ext cx="1302931" cy="1125630"/>
          </a:xfrm>
          <a:prstGeom prst="rect">
            <a:avLst/>
          </a:prstGeom>
        </p:spPr>
      </p:pic>
      <p:sp>
        <p:nvSpPr>
          <p:cNvPr id="5" name="Onda 4"/>
          <p:cNvSpPr/>
          <p:nvPr/>
        </p:nvSpPr>
        <p:spPr>
          <a:xfrm rot="1737941">
            <a:off x="3651683" y="1683825"/>
            <a:ext cx="1022099" cy="578143"/>
          </a:xfrm>
          <a:prstGeom prst="wave">
            <a:avLst/>
          </a:prstGeom>
          <a:solidFill>
            <a:srgbClr val="FF66CC"/>
          </a:solidFill>
          <a:ln>
            <a:solidFill>
              <a:srgbClr val="26EE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Desde 2007</a:t>
            </a:r>
            <a:endParaRPr lang="es-ES" sz="1350" dirty="0"/>
          </a:p>
        </p:txBody>
      </p:sp>
      <p:sp>
        <p:nvSpPr>
          <p:cNvPr id="6" name="Onda 5"/>
          <p:cNvSpPr/>
          <p:nvPr/>
        </p:nvSpPr>
        <p:spPr>
          <a:xfrm rot="19471922">
            <a:off x="7566498" y="1839510"/>
            <a:ext cx="1013384" cy="557680"/>
          </a:xfrm>
          <a:prstGeom prst="wave">
            <a:avLst/>
          </a:prstGeom>
          <a:solidFill>
            <a:srgbClr val="FF66CC"/>
          </a:solidFill>
          <a:ln>
            <a:solidFill>
              <a:srgbClr val="26EE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Desde 2013</a:t>
            </a:r>
            <a:endParaRPr lang="es-ES" sz="1350" dirty="0"/>
          </a:p>
        </p:txBody>
      </p:sp>
      <p:sp>
        <p:nvSpPr>
          <p:cNvPr id="8" name="CuadroTexto 7"/>
          <p:cNvSpPr txBox="1"/>
          <p:nvPr/>
        </p:nvSpPr>
        <p:spPr>
          <a:xfrm>
            <a:off x="2127000" y="2412167"/>
            <a:ext cx="2055681" cy="1077218"/>
          </a:xfrm>
          <a:prstGeom prst="rect">
            <a:avLst/>
          </a:prstGeom>
          <a:solidFill>
            <a:srgbClr val="009999"/>
          </a:solidFill>
        </p:spPr>
        <p:txBody>
          <a:bodyPr wrap="square" rtlCol="0">
            <a:spAutoFit/>
          </a:bodyPr>
          <a:lstStyle/>
          <a:p>
            <a:r>
              <a:rPr lang="es-MX" sz="1600" b="1" dirty="0">
                <a:solidFill>
                  <a:schemeClr val="bg1"/>
                </a:solidFill>
              </a:rPr>
              <a:t>Para los SO que capacitan al total de su personal de estructura</a:t>
            </a:r>
            <a:endParaRPr lang="es-ES" sz="1600" b="1" dirty="0">
              <a:solidFill>
                <a:schemeClr val="bg1"/>
              </a:solidFill>
            </a:endParaRPr>
          </a:p>
        </p:txBody>
      </p:sp>
      <p:sp>
        <p:nvSpPr>
          <p:cNvPr id="9" name="CuadroTexto 8"/>
          <p:cNvSpPr txBox="1"/>
          <p:nvPr/>
        </p:nvSpPr>
        <p:spPr>
          <a:xfrm>
            <a:off x="4162733" y="5152883"/>
            <a:ext cx="4288363" cy="646331"/>
          </a:xfrm>
          <a:prstGeom prst="rect">
            <a:avLst/>
          </a:prstGeom>
          <a:solidFill>
            <a:srgbClr val="009999"/>
          </a:solidFill>
        </p:spPr>
        <p:txBody>
          <a:bodyPr wrap="square" rtlCol="0">
            <a:spAutoFit/>
          </a:bodyPr>
          <a:lstStyle/>
          <a:p>
            <a:pPr algn="ctr"/>
            <a:r>
              <a:rPr lang="es-MX" b="1" dirty="0">
                <a:solidFill>
                  <a:schemeClr val="bg1"/>
                </a:solidFill>
              </a:rPr>
              <a:t>Orientado a personal de la Unidad y del</a:t>
            </a:r>
          </a:p>
          <a:p>
            <a:pPr algn="ctr"/>
            <a:r>
              <a:rPr lang="es-MX" b="1" dirty="0">
                <a:solidFill>
                  <a:schemeClr val="bg1"/>
                </a:solidFill>
              </a:rPr>
              <a:t> Comité de Transparencia</a:t>
            </a:r>
            <a:endParaRPr lang="es-ES" b="1" dirty="0">
              <a:solidFill>
                <a:schemeClr val="bg1"/>
              </a:solidFill>
            </a:endParaRPr>
          </a:p>
        </p:txBody>
      </p:sp>
      <p:sp>
        <p:nvSpPr>
          <p:cNvPr id="10" name="CuadroTexto 9"/>
          <p:cNvSpPr txBox="1"/>
          <p:nvPr/>
        </p:nvSpPr>
        <p:spPr>
          <a:xfrm>
            <a:off x="8073190" y="2416420"/>
            <a:ext cx="2435376" cy="1323439"/>
          </a:xfrm>
          <a:prstGeom prst="rect">
            <a:avLst/>
          </a:prstGeom>
          <a:solidFill>
            <a:srgbClr val="009999"/>
          </a:solidFill>
        </p:spPr>
        <p:txBody>
          <a:bodyPr wrap="square" rtlCol="0">
            <a:spAutoFit/>
          </a:bodyPr>
          <a:lstStyle/>
          <a:p>
            <a:r>
              <a:rPr lang="es-MX" sz="1600" b="1" dirty="0">
                <a:solidFill>
                  <a:schemeClr val="bg1"/>
                </a:solidFill>
              </a:rPr>
              <a:t>Para los Responsable de Capacitación que cumplan con los requerimientos definidos previamente por el INFO</a:t>
            </a:r>
            <a:endParaRPr lang="es-ES" sz="1600" b="1" dirty="0">
              <a:solidFill>
                <a:schemeClr val="bg1"/>
              </a:solidFill>
            </a:endParaRPr>
          </a:p>
        </p:txBody>
      </p:sp>
      <p:sp>
        <p:nvSpPr>
          <p:cNvPr id="11" name="Onda 10"/>
          <p:cNvSpPr/>
          <p:nvPr/>
        </p:nvSpPr>
        <p:spPr>
          <a:xfrm rot="19471922">
            <a:off x="7276424" y="4338293"/>
            <a:ext cx="1043254" cy="557680"/>
          </a:xfrm>
          <a:prstGeom prst="wave">
            <a:avLst/>
          </a:prstGeom>
          <a:solidFill>
            <a:srgbClr val="FF66CC"/>
          </a:solidFill>
          <a:ln>
            <a:solidFill>
              <a:srgbClr val="26EE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Desde 2019</a:t>
            </a:r>
            <a:endParaRPr lang="es-ES" sz="1350" dirty="0"/>
          </a:p>
        </p:txBody>
      </p:sp>
      <p:cxnSp>
        <p:nvCxnSpPr>
          <p:cNvPr id="12" name="Conector recto 11">
            <a:extLst>
              <a:ext uri="{FF2B5EF4-FFF2-40B4-BE49-F238E27FC236}">
                <a16:creationId xmlns:a16="http://schemas.microsoft.com/office/drawing/2014/main" id="{CC047CE4-2955-4B8C-BBD2-2D15EAD77E02}"/>
              </a:ext>
            </a:extLst>
          </p:cNvPr>
          <p:cNvCxnSpPr>
            <a:cxnSpLocks/>
          </p:cNvCxnSpPr>
          <p:nvPr/>
        </p:nvCxnSpPr>
        <p:spPr>
          <a:xfrm>
            <a:off x="988969" y="142793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3"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1506923" y="1024370"/>
            <a:ext cx="9696108" cy="664855"/>
          </a:xfrm>
        </p:spPr>
        <p:txBody>
          <a:bodyPr>
            <a:normAutofit fontScale="77500" lnSpcReduction="20000"/>
          </a:bodyPr>
          <a:lstStyle/>
          <a:p>
            <a:pPr marL="0" indent="0" algn="ctr">
              <a:buNone/>
            </a:pPr>
            <a:r>
              <a:rPr lang="es-MX" sz="4000" b="1" dirty="0">
                <a:latin typeface="Franklin Gothic Book" panose="020B0503020102020204" pitchFamily="34" charset="0"/>
              </a:rPr>
              <a:t>CRITERIOS PARA OBTENER RECONOCIMIENTOS 2020</a:t>
            </a:r>
          </a:p>
        </p:txBody>
      </p:sp>
      <p:pic>
        <p:nvPicPr>
          <p:cNvPr id="14" name="Imagen 13">
            <a:extLst>
              <a:ext uri="{FF2B5EF4-FFF2-40B4-BE49-F238E27FC236}">
                <a16:creationId xmlns:a16="http://schemas.microsoft.com/office/drawing/2014/main" id="{18CD9819-87DD-4F81-93C5-94CB4CF91268}"/>
              </a:ext>
            </a:extLst>
          </p:cNvPr>
          <p:cNvPicPr/>
          <p:nvPr/>
        </p:nvPicPr>
        <p:blipFill rotWithShape="1">
          <a:blip r:embed="rId2">
            <a:extLst>
              <a:ext uri="{28A0092B-C50C-407E-A947-70E740481C1C}">
                <a14:useLocalDpi xmlns:a14="http://schemas.microsoft.com/office/drawing/2010/main" val="0"/>
              </a:ext>
            </a:extLst>
          </a:blip>
          <a:srcRect l="17741" t="24693" r="69418" b="38269"/>
          <a:stretch/>
        </p:blipFill>
        <p:spPr bwMode="auto">
          <a:xfrm>
            <a:off x="1117347" y="1548206"/>
            <a:ext cx="1323975"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8874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87039" y="1846148"/>
            <a:ext cx="10593724" cy="4093428"/>
          </a:xfrm>
          <a:prstGeom prst="rect">
            <a:avLst/>
          </a:prstGeom>
          <a:noFill/>
        </p:spPr>
        <p:txBody>
          <a:bodyPr wrap="square" rtlCol="0">
            <a:spAutoFit/>
          </a:bodyPr>
          <a:lstStyle/>
          <a:p>
            <a:pPr algn="just"/>
            <a:r>
              <a:rPr lang="es-419" sz="2400" dirty="0">
                <a:latin typeface="Century Gothic" panose="020B0502020202020204" pitchFamily="34" charset="0"/>
              </a:rPr>
              <a:t>Para la obtención del reconocimiento, la totalidad de las personas que conforman la estructura del sujeto obligado deberán de acreditar el curso introductorio de la LTAIPRC y </a:t>
            </a:r>
            <a:r>
              <a:rPr lang="es-419" sz="2400" b="1" dirty="0">
                <a:solidFill>
                  <a:srgbClr val="7030A0"/>
                </a:solidFill>
                <a:latin typeface="Century Gothic" panose="020B0502020202020204" pitchFamily="34" charset="0"/>
              </a:rPr>
              <a:t>REALIZAR LA SOLICITUD POR ESCRITO.</a:t>
            </a:r>
          </a:p>
          <a:p>
            <a:pPr algn="just"/>
            <a:endParaRPr lang="es-419" sz="2400" dirty="0">
              <a:latin typeface="Century Gothic" panose="020B0502020202020204" pitchFamily="34" charset="0"/>
            </a:endParaRPr>
          </a:p>
          <a:p>
            <a:pPr algn="just"/>
            <a:r>
              <a:rPr lang="es-419" sz="2400" b="1" dirty="0">
                <a:latin typeface="Century Gothic" panose="020B0502020202020204" pitchFamily="34" charset="0"/>
              </a:rPr>
              <a:t>EN EL CASO DE LOS SUJETOS OBLIGADOS QUE OBTUVIERON EL RECONOCIMIENTO EN 2019, EL CURSO INTRODUCTORIO CONTINÚA VIGENTE, POR LO QUE SOLO SE DEBERÁ CAPACITAR AL PERSONAL DE ESTRUCTURA DE NUEVO INGRESO QUE NO CUENTE CON EL MISMO, PARA RENOVAR ESTE RECONOCIMIENTO.</a:t>
            </a:r>
          </a:p>
          <a:p>
            <a:pPr algn="just"/>
            <a:endParaRPr lang="es-ES" sz="2000" dirty="0">
              <a:latin typeface="Century Gothic" panose="020B0502020202020204" pitchFamily="34" charset="0"/>
            </a:endParaRPr>
          </a:p>
        </p:txBody>
      </p:sp>
      <p:cxnSp>
        <p:nvCxnSpPr>
          <p:cNvPr id="3" name="Conector recto 2">
            <a:extLst>
              <a:ext uri="{FF2B5EF4-FFF2-40B4-BE49-F238E27FC236}">
                <a16:creationId xmlns:a16="http://schemas.microsoft.com/office/drawing/2014/main" id="{CC047CE4-2955-4B8C-BBD2-2D15EAD77E02}"/>
              </a:ext>
            </a:extLst>
          </p:cNvPr>
          <p:cNvCxnSpPr>
            <a:cxnSpLocks/>
          </p:cNvCxnSpPr>
          <p:nvPr/>
        </p:nvCxnSpPr>
        <p:spPr>
          <a:xfrm>
            <a:off x="817519" y="1662971"/>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787039" y="1039629"/>
            <a:ext cx="10798049" cy="664855"/>
          </a:xfrm>
        </p:spPr>
        <p:txBody>
          <a:bodyPr>
            <a:noAutofit/>
          </a:bodyPr>
          <a:lstStyle/>
          <a:p>
            <a:pPr marL="0" indent="0" algn="ctr">
              <a:buNone/>
            </a:pPr>
            <a:r>
              <a:rPr lang="es-419" sz="4000" b="1" dirty="0">
                <a:latin typeface="Franklin Gothic Book" panose="020B0503020102020204" pitchFamily="34" charset="0"/>
              </a:rPr>
              <a:t>RECONOCIMIENTO “100 % Capacitado” 2020</a:t>
            </a:r>
          </a:p>
        </p:txBody>
      </p:sp>
      <p:sp>
        <p:nvSpPr>
          <p:cNvPr id="5" name="Rectángulo 4"/>
          <p:cNvSpPr/>
          <p:nvPr/>
        </p:nvSpPr>
        <p:spPr>
          <a:xfrm>
            <a:off x="3227990" y="5585633"/>
            <a:ext cx="5711821" cy="707886"/>
          </a:xfrm>
          <a:prstGeom prst="rect">
            <a:avLst/>
          </a:prstGeom>
        </p:spPr>
        <p:txBody>
          <a:bodyPr wrap="none">
            <a:spAutoFit/>
          </a:bodyPr>
          <a:lstStyle/>
          <a:p>
            <a:pPr algn="ctr"/>
            <a:r>
              <a:rPr lang="es-ES" sz="2000" dirty="0">
                <a:latin typeface="Century Gothic" panose="020B0502020202020204" pitchFamily="34" charset="0"/>
              </a:rPr>
              <a:t>Los criterios a detalle se podrán consultar en</a:t>
            </a:r>
          </a:p>
          <a:p>
            <a:pPr algn="ctr"/>
            <a:r>
              <a:rPr lang="es-ES" sz="2000" i="1" u="sng" dirty="0">
                <a:solidFill>
                  <a:srgbClr val="800080"/>
                </a:solidFill>
                <a:latin typeface="Century Gothic" panose="020B0502020202020204" pitchFamily="34" charset="0"/>
              </a:rPr>
              <a:t>http://www.cevat.org.mx/retaip</a:t>
            </a:r>
          </a:p>
        </p:txBody>
      </p:sp>
    </p:spTree>
    <p:extLst>
      <p:ext uri="{BB962C8B-B14F-4D97-AF65-F5344CB8AC3E}">
        <p14:creationId xmlns:p14="http://schemas.microsoft.com/office/powerpoint/2010/main" val="235380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4413" y="1656092"/>
            <a:ext cx="11238531" cy="3545815"/>
          </a:xfrm>
        </p:spPr>
        <p:txBody>
          <a:bodyPr/>
          <a:lstStyle/>
          <a:p>
            <a:pPr marL="0" indent="0" algn="just">
              <a:buNone/>
            </a:pPr>
            <a:r>
              <a:rPr lang="es-419" sz="2400" dirty="0">
                <a:latin typeface="Century Gothic" panose="020B0502020202020204" pitchFamily="34" charset="0"/>
              </a:rPr>
              <a:t>Para la obtención del reconocimiento, sus integrantes deberan de acreditar los cursos introductorios de la LTAIPRC Y LPDPPSO y un taller especializado y </a:t>
            </a:r>
            <a:r>
              <a:rPr lang="es-419" sz="2400" b="1" dirty="0">
                <a:solidFill>
                  <a:srgbClr val="7030A0"/>
                </a:solidFill>
                <a:latin typeface="Century Gothic" panose="020B0502020202020204" pitchFamily="34" charset="0"/>
              </a:rPr>
              <a:t>REALIZAR LA SOLICITUD POR ESCRITO.</a:t>
            </a:r>
          </a:p>
          <a:p>
            <a:pPr marL="0" indent="0" algn="just">
              <a:buNone/>
            </a:pPr>
            <a:endParaRPr lang="es-419" sz="2400" dirty="0">
              <a:latin typeface="Century Gothic" panose="020B0502020202020204" pitchFamily="34" charset="0"/>
            </a:endParaRPr>
          </a:p>
          <a:p>
            <a:pPr marL="0" indent="0" algn="just">
              <a:buNone/>
            </a:pPr>
            <a:r>
              <a:rPr lang="es-419" sz="2400" b="1" dirty="0">
                <a:latin typeface="Century Gothic" panose="020B0502020202020204" pitchFamily="34" charset="0"/>
              </a:rPr>
              <a:t>EN EL CASO DE LOS SUJETOS OBLIGADOS QUE OBTUVIERON EL RECONOCIMIENTO EN 2019, LOS CURSOS CONTINÚAN VIGENTES, POR LO QUE SOLO SE DEBERÁ CAPACITAR AL PERSONAL DE NUEVO INGRESO DEL CT Y DE LA UT QUE NO CUENTE CON ESOS CURSOS, PARA RENOVAR ESTE RECONOCIMIENTO.</a:t>
            </a:r>
          </a:p>
        </p:txBody>
      </p:sp>
      <p:cxnSp>
        <p:nvCxnSpPr>
          <p:cNvPr id="4" name="Conector recto 3">
            <a:extLst>
              <a:ext uri="{FF2B5EF4-FFF2-40B4-BE49-F238E27FC236}">
                <a16:creationId xmlns:a16="http://schemas.microsoft.com/office/drawing/2014/main" id="{CC047CE4-2955-4B8C-BBD2-2D15EAD77E02}"/>
              </a:ext>
            </a:extLst>
          </p:cNvPr>
          <p:cNvCxnSpPr>
            <a:cxnSpLocks/>
          </p:cNvCxnSpPr>
          <p:nvPr/>
        </p:nvCxnSpPr>
        <p:spPr>
          <a:xfrm>
            <a:off x="908959" y="1396404"/>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Marcador de contenido 2">
            <a:extLst>
              <a:ext uri="{FF2B5EF4-FFF2-40B4-BE49-F238E27FC236}">
                <a16:creationId xmlns:a16="http://schemas.microsoft.com/office/drawing/2014/main" id="{2471FE6C-FE2C-7242-B243-4A91203392DF}"/>
              </a:ext>
            </a:extLst>
          </p:cNvPr>
          <p:cNvSpPr txBox="1">
            <a:spLocks/>
          </p:cNvSpPr>
          <p:nvPr/>
        </p:nvSpPr>
        <p:spPr>
          <a:xfrm>
            <a:off x="175360" y="1001230"/>
            <a:ext cx="12016639" cy="66485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s-419" sz="2000" b="1" dirty="0">
                <a:latin typeface="Franklin Gothic Book" panose="020B0503020102020204" pitchFamily="34" charset="0"/>
              </a:rPr>
              <a:t>RECONOCIMIENTO “COMITÉ DE TRANSPARENCIA Y UNIDAD DE TRANSPARENCIA  100 % CAPACITADOS” 2020</a:t>
            </a:r>
          </a:p>
        </p:txBody>
      </p:sp>
      <p:sp>
        <p:nvSpPr>
          <p:cNvPr id="7" name="Rectángulo 6">
            <a:extLst>
              <a:ext uri="{FF2B5EF4-FFF2-40B4-BE49-F238E27FC236}">
                <a16:creationId xmlns:a16="http://schemas.microsoft.com/office/drawing/2014/main" id="{0C049CD0-EF57-4AB2-92AC-0A598D385C80}"/>
              </a:ext>
            </a:extLst>
          </p:cNvPr>
          <p:cNvSpPr/>
          <p:nvPr/>
        </p:nvSpPr>
        <p:spPr>
          <a:xfrm>
            <a:off x="2782130" y="5519252"/>
            <a:ext cx="6803095" cy="707886"/>
          </a:xfrm>
          <a:prstGeom prst="rect">
            <a:avLst/>
          </a:prstGeom>
        </p:spPr>
        <p:txBody>
          <a:bodyPr wrap="square">
            <a:spAutoFit/>
          </a:bodyPr>
          <a:lstStyle/>
          <a:p>
            <a:pPr algn="ctr"/>
            <a:r>
              <a:rPr lang="es-ES" sz="2000" dirty="0">
                <a:latin typeface="Century Gothic" panose="020B0502020202020204" pitchFamily="34" charset="0"/>
              </a:rPr>
              <a:t>Los criterios a detalle se podrán consultar en</a:t>
            </a:r>
          </a:p>
          <a:p>
            <a:pPr algn="ctr"/>
            <a:r>
              <a:rPr lang="es-ES" sz="2000" i="1" u="sng" dirty="0">
                <a:solidFill>
                  <a:srgbClr val="800080"/>
                </a:solidFill>
                <a:latin typeface="Century Gothic" panose="020B0502020202020204" pitchFamily="34" charset="0"/>
              </a:rPr>
              <a:t>http://www.cevat.org.mx/retaip</a:t>
            </a:r>
          </a:p>
        </p:txBody>
      </p:sp>
    </p:spTree>
    <p:extLst>
      <p:ext uri="{BB962C8B-B14F-4D97-AF65-F5344CB8AC3E}">
        <p14:creationId xmlns:p14="http://schemas.microsoft.com/office/powerpoint/2010/main" val="117972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489707" y="2711747"/>
            <a:ext cx="1466941" cy="1015663"/>
          </a:xfrm>
          <a:prstGeom prst="rect">
            <a:avLst/>
          </a:prstGeom>
          <a:noFill/>
        </p:spPr>
        <p:txBody>
          <a:bodyPr wrap="square" rtlCol="0">
            <a:spAutoFit/>
          </a:bodyPr>
          <a:lstStyle/>
          <a:p>
            <a:r>
              <a:rPr lang="es-MX" sz="1200" dirty="0">
                <a:latin typeface="Century Gothic" panose="020B0502020202020204" pitchFamily="34" charset="0"/>
              </a:rPr>
              <a:t>Asistencia del Responsable de Capacitación a la 2da. Reunión de la RETAIP</a:t>
            </a:r>
            <a:endParaRPr lang="es-ES" sz="1200" dirty="0">
              <a:latin typeface="Century Gothic" panose="020B0502020202020204" pitchFamily="34" charset="0"/>
            </a:endParaRPr>
          </a:p>
        </p:txBody>
      </p:sp>
      <p:sp>
        <p:nvSpPr>
          <p:cNvPr id="4" name="CuadroTexto 3"/>
          <p:cNvSpPr txBox="1"/>
          <p:nvPr/>
        </p:nvSpPr>
        <p:spPr>
          <a:xfrm>
            <a:off x="2921190" y="3460226"/>
            <a:ext cx="1641064" cy="1200329"/>
          </a:xfrm>
          <a:prstGeom prst="rect">
            <a:avLst/>
          </a:prstGeom>
          <a:noFill/>
        </p:spPr>
        <p:txBody>
          <a:bodyPr wrap="square" rtlCol="0">
            <a:spAutoFit/>
          </a:bodyPr>
          <a:lstStyle/>
          <a:p>
            <a:r>
              <a:rPr lang="es-MX" sz="1200" dirty="0">
                <a:latin typeface="Century Gothic" panose="020B0502020202020204" pitchFamily="34" charset="0"/>
              </a:rPr>
              <a:t>Capacitación del Responsable de Capacitación en Transparencia y Protección de Datos</a:t>
            </a:r>
            <a:endParaRPr lang="es-ES" sz="1200" dirty="0">
              <a:latin typeface="Century Gothic" panose="020B0502020202020204" pitchFamily="34" charset="0"/>
            </a:endParaRPr>
          </a:p>
        </p:txBody>
      </p:sp>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l="15232" t="-1400" r="21865"/>
          <a:stretch/>
        </p:blipFill>
        <p:spPr>
          <a:xfrm>
            <a:off x="9931241" y="1868074"/>
            <a:ext cx="1466940" cy="1446396"/>
          </a:xfrm>
          <a:prstGeom prst="rect">
            <a:avLst/>
          </a:prstGeom>
          <a:noFill/>
        </p:spPr>
      </p:pic>
      <p:graphicFrame>
        <p:nvGraphicFramePr>
          <p:cNvPr id="6" name="Diagrama 5"/>
          <p:cNvGraphicFramePr/>
          <p:nvPr>
            <p:extLst>
              <p:ext uri="{D42A27DB-BD31-4B8C-83A1-F6EECF244321}">
                <p14:modId xmlns:p14="http://schemas.microsoft.com/office/powerpoint/2010/main" val="106150068"/>
              </p:ext>
            </p:extLst>
          </p:nvPr>
        </p:nvGraphicFramePr>
        <p:xfrm>
          <a:off x="1168694" y="3212143"/>
          <a:ext cx="8761640" cy="3454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Conector recto 7">
            <a:extLst>
              <a:ext uri="{FF2B5EF4-FFF2-40B4-BE49-F238E27FC236}">
                <a16:creationId xmlns:a16="http://schemas.microsoft.com/office/drawing/2014/main" id="{CC047CE4-2955-4B8C-BBD2-2D15EAD77E02}"/>
              </a:ext>
            </a:extLst>
          </p:cNvPr>
          <p:cNvCxnSpPr>
            <a:cxnSpLocks/>
          </p:cNvCxnSpPr>
          <p:nvPr/>
        </p:nvCxnSpPr>
        <p:spPr>
          <a:xfrm>
            <a:off x="988970" y="1620794"/>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9" name="Marcador de contenido 2">
            <a:extLst>
              <a:ext uri="{FF2B5EF4-FFF2-40B4-BE49-F238E27FC236}">
                <a16:creationId xmlns:a16="http://schemas.microsoft.com/office/drawing/2014/main" id="{2471FE6C-FE2C-7242-B243-4A91203392DF}"/>
              </a:ext>
            </a:extLst>
          </p:cNvPr>
          <p:cNvSpPr txBox="1">
            <a:spLocks/>
          </p:cNvSpPr>
          <p:nvPr/>
        </p:nvSpPr>
        <p:spPr>
          <a:xfrm>
            <a:off x="-352245" y="1081851"/>
            <a:ext cx="12354792" cy="664855"/>
          </a:xfrm>
          <a:prstGeom prst="rect">
            <a:avLst/>
          </a:prstGeom>
        </p:spPr>
        <p:txBody>
          <a:bodyPr vert="horz" lIns="68580" tIns="34290" rIns="68580" bIns="34290" rtlCol="0">
            <a:noAutofit/>
          </a:bodyPr>
          <a:lstStyle>
            <a:defPPr>
              <a:defRPr lang="es-ES"/>
            </a:defPPr>
            <a:lvl1pPr indent="0" algn="ctr" defTabSz="914400">
              <a:lnSpc>
                <a:spcPct val="90000"/>
              </a:lnSpc>
              <a:spcBef>
                <a:spcPts val="1000"/>
              </a:spcBef>
              <a:buFont typeface="Arial" panose="020B0604020202020204" pitchFamily="34" charset="0"/>
              <a:buNone/>
              <a:defRPr sz="2800" b="1">
                <a:solidFill>
                  <a:srgbClr val="009999"/>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s-419" sz="3600" dirty="0">
                <a:latin typeface="Franklin Gothic Book" panose="020B0503020102020204" pitchFamily="34" charset="0"/>
              </a:rPr>
              <a:t>RECONOCIMIENTO AL DESEMPEÑO SOBRESALIENTE</a:t>
            </a:r>
          </a:p>
          <a:p>
            <a:r>
              <a:rPr lang="es-419" sz="3600" dirty="0">
                <a:latin typeface="Franklin Gothic Book" panose="020B0503020102020204" pitchFamily="34" charset="0"/>
              </a:rPr>
              <a:t> “ReDes” 2020</a:t>
            </a:r>
          </a:p>
        </p:txBody>
      </p:sp>
      <p:sp>
        <p:nvSpPr>
          <p:cNvPr id="11" name="CuadroTexto 10">
            <a:extLst>
              <a:ext uri="{FF2B5EF4-FFF2-40B4-BE49-F238E27FC236}">
                <a16:creationId xmlns:a16="http://schemas.microsoft.com/office/drawing/2014/main" id="{FC3DF0AE-8D9A-4D57-8C29-40242A30A4E4}"/>
              </a:ext>
            </a:extLst>
          </p:cNvPr>
          <p:cNvSpPr txBox="1"/>
          <p:nvPr/>
        </p:nvSpPr>
        <p:spPr>
          <a:xfrm>
            <a:off x="4732116" y="3266308"/>
            <a:ext cx="1279034" cy="1015663"/>
          </a:xfrm>
          <a:prstGeom prst="rect">
            <a:avLst/>
          </a:prstGeom>
          <a:noFill/>
        </p:spPr>
        <p:txBody>
          <a:bodyPr wrap="square" rtlCol="0">
            <a:spAutoFit/>
          </a:bodyPr>
          <a:lstStyle/>
          <a:p>
            <a:r>
              <a:rPr lang="es-MX" sz="1200" dirty="0">
                <a:latin typeface="Century Gothic" panose="020B0502020202020204" pitchFamily="34" charset="0"/>
              </a:rPr>
              <a:t>Entregar a la DCCT el formato 2 Resumen del PAC 2020</a:t>
            </a:r>
            <a:endParaRPr lang="es-ES" sz="1200" dirty="0">
              <a:latin typeface="Century Gothic" panose="020B0502020202020204" pitchFamily="34" charset="0"/>
            </a:endParaRPr>
          </a:p>
        </p:txBody>
      </p:sp>
      <p:sp>
        <p:nvSpPr>
          <p:cNvPr id="13" name="CuadroTexto 12">
            <a:extLst>
              <a:ext uri="{FF2B5EF4-FFF2-40B4-BE49-F238E27FC236}">
                <a16:creationId xmlns:a16="http://schemas.microsoft.com/office/drawing/2014/main" id="{B0C0CB28-94B1-4708-AE0A-F98A1C71CCFE}"/>
              </a:ext>
            </a:extLst>
          </p:cNvPr>
          <p:cNvSpPr txBox="1"/>
          <p:nvPr/>
        </p:nvSpPr>
        <p:spPr>
          <a:xfrm>
            <a:off x="951455" y="4008067"/>
            <a:ext cx="1752496" cy="1015663"/>
          </a:xfrm>
          <a:prstGeom prst="rect">
            <a:avLst/>
          </a:prstGeom>
          <a:noFill/>
        </p:spPr>
        <p:txBody>
          <a:bodyPr wrap="square" rtlCol="0">
            <a:spAutoFit/>
          </a:bodyPr>
          <a:lstStyle/>
          <a:p>
            <a:r>
              <a:rPr lang="es-MX" sz="1200" dirty="0">
                <a:latin typeface="Century Gothic" panose="020B0502020202020204" pitchFamily="34" charset="0"/>
              </a:rPr>
              <a:t>Entregar a la DCCT el formato 1. Designación del Responsable de Capacitación 2020</a:t>
            </a:r>
            <a:endParaRPr lang="es-ES" sz="1200" dirty="0">
              <a:latin typeface="Century Gothic" panose="020B0502020202020204" pitchFamily="34" charset="0"/>
            </a:endParaRPr>
          </a:p>
        </p:txBody>
      </p:sp>
      <p:sp>
        <p:nvSpPr>
          <p:cNvPr id="14" name="CuadroTexto 13">
            <a:extLst>
              <a:ext uri="{FF2B5EF4-FFF2-40B4-BE49-F238E27FC236}">
                <a16:creationId xmlns:a16="http://schemas.microsoft.com/office/drawing/2014/main" id="{4E65B30A-62FF-4C53-BECC-044E3C83FD00}"/>
              </a:ext>
            </a:extLst>
          </p:cNvPr>
          <p:cNvSpPr txBox="1"/>
          <p:nvPr/>
        </p:nvSpPr>
        <p:spPr>
          <a:xfrm>
            <a:off x="8390292" y="2311116"/>
            <a:ext cx="1279034" cy="1015663"/>
          </a:xfrm>
          <a:prstGeom prst="rect">
            <a:avLst/>
          </a:prstGeom>
          <a:noFill/>
        </p:spPr>
        <p:txBody>
          <a:bodyPr wrap="square" rtlCol="0">
            <a:spAutoFit/>
          </a:bodyPr>
          <a:lstStyle/>
          <a:p>
            <a:r>
              <a:rPr lang="es-MX" sz="1200" dirty="0">
                <a:latin typeface="Century Gothic" panose="020B0502020202020204" pitchFamily="34" charset="0"/>
              </a:rPr>
              <a:t>Entregar a la DCCT el formato  3 Seguimiento del PAC 2020</a:t>
            </a:r>
            <a:endParaRPr lang="es-ES" sz="1200" dirty="0">
              <a:latin typeface="Century Gothic" panose="020B0502020202020204" pitchFamily="34" charset="0"/>
            </a:endParaRPr>
          </a:p>
        </p:txBody>
      </p:sp>
      <p:sp>
        <p:nvSpPr>
          <p:cNvPr id="15" name="CuadroTexto 14">
            <a:extLst>
              <a:ext uri="{FF2B5EF4-FFF2-40B4-BE49-F238E27FC236}">
                <a16:creationId xmlns:a16="http://schemas.microsoft.com/office/drawing/2014/main" id="{995EF58C-E109-4051-9992-D5E4A7B26AAA}"/>
              </a:ext>
            </a:extLst>
          </p:cNvPr>
          <p:cNvSpPr txBox="1"/>
          <p:nvPr/>
        </p:nvSpPr>
        <p:spPr>
          <a:xfrm>
            <a:off x="1357234" y="5640485"/>
            <a:ext cx="1563956" cy="461665"/>
          </a:xfrm>
          <a:prstGeom prst="rect">
            <a:avLst/>
          </a:prstGeom>
          <a:noFill/>
        </p:spPr>
        <p:txBody>
          <a:bodyPr wrap="square" rtlCol="0">
            <a:spAutoFit/>
          </a:bodyPr>
          <a:lstStyle/>
          <a:p>
            <a:r>
              <a:rPr lang="es-MX" sz="1200" b="1" dirty="0">
                <a:latin typeface="Century Gothic" panose="020B0502020202020204" pitchFamily="34" charset="0"/>
              </a:rPr>
              <a:t>A más tardar el 7 de agosto 2020</a:t>
            </a:r>
            <a:endParaRPr lang="es-ES" sz="1200" b="1" dirty="0">
              <a:latin typeface="Century Gothic" panose="020B0502020202020204" pitchFamily="34" charset="0"/>
            </a:endParaRPr>
          </a:p>
        </p:txBody>
      </p:sp>
      <p:sp>
        <p:nvSpPr>
          <p:cNvPr id="16" name="CuadroTexto 15">
            <a:extLst>
              <a:ext uri="{FF2B5EF4-FFF2-40B4-BE49-F238E27FC236}">
                <a16:creationId xmlns:a16="http://schemas.microsoft.com/office/drawing/2014/main" id="{3E487FF2-4A52-4A97-AD88-94FE2B5E7A74}"/>
              </a:ext>
            </a:extLst>
          </p:cNvPr>
          <p:cNvSpPr txBox="1"/>
          <p:nvPr/>
        </p:nvSpPr>
        <p:spPr>
          <a:xfrm>
            <a:off x="3109730" y="5293024"/>
            <a:ext cx="1752496" cy="646331"/>
          </a:xfrm>
          <a:prstGeom prst="rect">
            <a:avLst/>
          </a:prstGeom>
          <a:noFill/>
        </p:spPr>
        <p:txBody>
          <a:bodyPr wrap="square" rtlCol="0">
            <a:spAutoFit/>
          </a:bodyPr>
          <a:lstStyle/>
          <a:p>
            <a:r>
              <a:rPr lang="es-MX" sz="1200" b="1" dirty="0">
                <a:latin typeface="Century Gothic" panose="020B0502020202020204" pitchFamily="34" charset="0"/>
              </a:rPr>
              <a:t>A más tardar el 18 de diciembre de 2020</a:t>
            </a:r>
            <a:endParaRPr lang="es-ES" sz="1200" b="1" dirty="0">
              <a:latin typeface="Century Gothic" panose="020B0502020202020204" pitchFamily="34" charset="0"/>
            </a:endParaRPr>
          </a:p>
        </p:txBody>
      </p:sp>
      <p:sp>
        <p:nvSpPr>
          <p:cNvPr id="17" name="CuadroTexto 16">
            <a:extLst>
              <a:ext uri="{FF2B5EF4-FFF2-40B4-BE49-F238E27FC236}">
                <a16:creationId xmlns:a16="http://schemas.microsoft.com/office/drawing/2014/main" id="{6F14C1F4-E675-4E5B-9E4E-C064507AEC6A}"/>
              </a:ext>
            </a:extLst>
          </p:cNvPr>
          <p:cNvSpPr txBox="1"/>
          <p:nvPr/>
        </p:nvSpPr>
        <p:spPr>
          <a:xfrm>
            <a:off x="4938302" y="4962014"/>
            <a:ext cx="1551405" cy="461665"/>
          </a:xfrm>
          <a:prstGeom prst="rect">
            <a:avLst/>
          </a:prstGeom>
          <a:noFill/>
        </p:spPr>
        <p:txBody>
          <a:bodyPr wrap="square" rtlCol="0">
            <a:spAutoFit/>
          </a:bodyPr>
          <a:lstStyle/>
          <a:p>
            <a:r>
              <a:rPr lang="es-MX" sz="1200" b="1" dirty="0">
                <a:latin typeface="Century Gothic" panose="020B0502020202020204" pitchFamily="34" charset="0"/>
              </a:rPr>
              <a:t>A más tardar el 7 de agosto 2020</a:t>
            </a:r>
            <a:endParaRPr lang="es-ES" sz="1200" b="1" dirty="0">
              <a:latin typeface="Century Gothic" panose="020B0502020202020204" pitchFamily="34" charset="0"/>
            </a:endParaRPr>
          </a:p>
        </p:txBody>
      </p:sp>
      <p:sp>
        <p:nvSpPr>
          <p:cNvPr id="18" name="CuadroTexto 17">
            <a:extLst>
              <a:ext uri="{FF2B5EF4-FFF2-40B4-BE49-F238E27FC236}">
                <a16:creationId xmlns:a16="http://schemas.microsoft.com/office/drawing/2014/main" id="{18FAC331-199B-485A-A884-5CEA03F0DE35}"/>
              </a:ext>
            </a:extLst>
          </p:cNvPr>
          <p:cNvSpPr txBox="1"/>
          <p:nvPr/>
        </p:nvSpPr>
        <p:spPr>
          <a:xfrm>
            <a:off x="6749228" y="4515899"/>
            <a:ext cx="1466941" cy="461665"/>
          </a:xfrm>
          <a:prstGeom prst="rect">
            <a:avLst/>
          </a:prstGeom>
          <a:noFill/>
        </p:spPr>
        <p:txBody>
          <a:bodyPr wrap="square" rtlCol="0">
            <a:spAutoFit/>
          </a:bodyPr>
          <a:lstStyle/>
          <a:p>
            <a:r>
              <a:rPr lang="es-MX" sz="1200" b="1" dirty="0">
                <a:latin typeface="Century Gothic" panose="020B0502020202020204" pitchFamily="34" charset="0"/>
              </a:rPr>
              <a:t>En la fecha que se realice</a:t>
            </a:r>
            <a:endParaRPr lang="es-ES" sz="1200" b="1" dirty="0">
              <a:latin typeface="Century Gothic" panose="020B0502020202020204" pitchFamily="34" charset="0"/>
            </a:endParaRPr>
          </a:p>
        </p:txBody>
      </p:sp>
      <p:sp>
        <p:nvSpPr>
          <p:cNvPr id="19" name="CuadroTexto 18">
            <a:extLst>
              <a:ext uri="{FF2B5EF4-FFF2-40B4-BE49-F238E27FC236}">
                <a16:creationId xmlns:a16="http://schemas.microsoft.com/office/drawing/2014/main" id="{ED4D815A-C968-4324-999F-1EC45B7148AD}"/>
              </a:ext>
            </a:extLst>
          </p:cNvPr>
          <p:cNvSpPr txBox="1"/>
          <p:nvPr/>
        </p:nvSpPr>
        <p:spPr>
          <a:xfrm>
            <a:off x="8524846" y="4051138"/>
            <a:ext cx="1406395" cy="646331"/>
          </a:xfrm>
          <a:prstGeom prst="rect">
            <a:avLst/>
          </a:prstGeom>
          <a:noFill/>
        </p:spPr>
        <p:txBody>
          <a:bodyPr wrap="square" rtlCol="0">
            <a:spAutoFit/>
          </a:bodyPr>
          <a:lstStyle/>
          <a:p>
            <a:r>
              <a:rPr lang="es-MX" sz="1200" b="1" dirty="0">
                <a:latin typeface="Century Gothic" panose="020B0502020202020204" pitchFamily="34" charset="0"/>
              </a:rPr>
              <a:t>A más tardar el 30 de enero de 2021</a:t>
            </a:r>
            <a:endParaRPr lang="es-ES" sz="1200" b="1" dirty="0">
              <a:latin typeface="Century Gothic" panose="020B0502020202020204" pitchFamily="34" charset="0"/>
            </a:endParaRPr>
          </a:p>
        </p:txBody>
      </p:sp>
    </p:spTree>
    <p:extLst>
      <p:ext uri="{BB962C8B-B14F-4D97-AF65-F5344CB8AC3E}">
        <p14:creationId xmlns:p14="http://schemas.microsoft.com/office/powerpoint/2010/main" val="91757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229193" y="2407299"/>
            <a:ext cx="5274105" cy="3322755"/>
          </a:xfrm>
          <a:prstGeom prst="rect">
            <a:avLst/>
          </a:prstGeom>
        </p:spPr>
      </p:pic>
      <p:sp>
        <p:nvSpPr>
          <p:cNvPr id="3" name="Rectángulo 2"/>
          <p:cNvSpPr/>
          <p:nvPr/>
        </p:nvSpPr>
        <p:spPr>
          <a:xfrm>
            <a:off x="2117907" y="970467"/>
            <a:ext cx="7975402" cy="707886"/>
          </a:xfrm>
          <a:prstGeom prst="rect">
            <a:avLst/>
          </a:prstGeom>
        </p:spPr>
        <p:txBody>
          <a:bodyPr wrap="square">
            <a:spAutoFit/>
          </a:bodyPr>
          <a:lstStyle/>
          <a:p>
            <a:pPr algn="ctr" defTabSz="685800" eaLnBrk="0" fontAlgn="base" hangingPunct="0">
              <a:spcBef>
                <a:spcPct val="0"/>
              </a:spcBef>
              <a:spcAft>
                <a:spcPct val="0"/>
              </a:spcAft>
            </a:pPr>
            <a:r>
              <a:rPr lang="es-MX" altLang="es-ES" sz="4000" b="1" dirty="0">
                <a:latin typeface="Franklin Gothic Book" panose="020B0503020102020204" pitchFamily="34" charset="0"/>
                <a:cs typeface="Arial" panose="020B0604020202020204" pitchFamily="34" charset="0"/>
              </a:rPr>
              <a:t>TRABAJOS DE LA RED</a:t>
            </a:r>
          </a:p>
        </p:txBody>
      </p:sp>
      <p:cxnSp>
        <p:nvCxnSpPr>
          <p:cNvPr id="4" name="Conector recto 3">
            <a:extLst>
              <a:ext uri="{FF2B5EF4-FFF2-40B4-BE49-F238E27FC236}">
                <a16:creationId xmlns:a16="http://schemas.microsoft.com/office/drawing/2014/main" id="{84699318-AD7F-4CA3-B0E7-6FC0076467A7}"/>
              </a:ext>
            </a:extLst>
          </p:cNvPr>
          <p:cNvCxnSpPr>
            <a:cxnSpLocks/>
          </p:cNvCxnSpPr>
          <p:nvPr/>
        </p:nvCxnSpPr>
        <p:spPr>
          <a:xfrm>
            <a:off x="1101512" y="1678353"/>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77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1354" y="1050754"/>
            <a:ext cx="11788725" cy="548322"/>
          </a:xfrm>
        </p:spPr>
        <p:txBody>
          <a:bodyPr/>
          <a:lstStyle/>
          <a:p>
            <a:r>
              <a:rPr lang="es-MX" sz="3200" b="1" dirty="0">
                <a:latin typeface="Franklin Gothic Book" panose="020B0503020102020204" pitchFamily="34" charset="0"/>
              </a:rPr>
              <a:t>FORMATO 1. DESIGNACIÓN DEL RESPONSABLE DE CAPACITACIÓN</a:t>
            </a:r>
            <a:endParaRPr lang="es-ES" sz="3200" b="1" dirty="0">
              <a:latin typeface="Franklin Gothic Book" panose="020B0503020102020204" pitchFamily="34" charset="0"/>
            </a:endParaRPr>
          </a:p>
        </p:txBody>
      </p:sp>
      <p:sp>
        <p:nvSpPr>
          <p:cNvPr id="4" name="Marcador de contenido 2"/>
          <p:cNvSpPr txBox="1">
            <a:spLocks/>
          </p:cNvSpPr>
          <p:nvPr/>
        </p:nvSpPr>
        <p:spPr>
          <a:xfrm>
            <a:off x="18576" y="1809657"/>
            <a:ext cx="12051503" cy="312214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s-MX" sz="2800" b="1" dirty="0">
                <a:latin typeface="Century Gothic" panose="020B0502020202020204" pitchFamily="34" charset="0"/>
              </a:rPr>
              <a:t>Datos de contacto, tanto del Responsable de Capacitación, como del Responsable de la Unidad de Transparencia</a:t>
            </a:r>
            <a:r>
              <a:rPr lang="es-MX" sz="2800" dirty="0">
                <a:latin typeface="Century Gothic" panose="020B0502020202020204" pitchFamily="34" charset="0"/>
              </a:rPr>
              <a:t>.</a:t>
            </a:r>
          </a:p>
          <a:p>
            <a:pPr algn="just"/>
            <a:endParaRPr lang="es-MX" sz="800" dirty="0">
              <a:latin typeface="Century Gothic" panose="020B0502020202020204" pitchFamily="34" charset="0"/>
            </a:endParaRPr>
          </a:p>
          <a:p>
            <a:pPr algn="just"/>
            <a:r>
              <a:rPr lang="es-MX" sz="2800" dirty="0">
                <a:latin typeface="Century Gothic" panose="020B0502020202020204" pitchFamily="34" charset="0"/>
              </a:rPr>
              <a:t>Entregar en soporte electrónico a la cuenta  </a:t>
            </a:r>
            <a:r>
              <a:rPr lang="es-MX" sz="2400" dirty="0">
                <a:latin typeface="Century Gothic" panose="020B0502020202020204" pitchFamily="34" charset="0"/>
                <a:hlinkClick r:id="rId2"/>
              </a:rPr>
              <a:t>miguel.francisco@infocdmx.org.mx</a:t>
            </a:r>
            <a:r>
              <a:rPr lang="es-MX" sz="2400" dirty="0">
                <a:latin typeface="Century Gothic" panose="020B0502020202020204" pitchFamily="34" charset="0"/>
              </a:rPr>
              <a:t> </a:t>
            </a:r>
            <a:r>
              <a:rPr lang="es-MX" sz="2800" dirty="0">
                <a:latin typeface="Century Gothic" panose="020B0502020202020204" pitchFamily="34" charset="0"/>
              </a:rPr>
              <a:t>(marcar copia a </a:t>
            </a:r>
            <a:r>
              <a:rPr lang="es-MX" sz="2400" u="sng" dirty="0">
                <a:latin typeface="Century Gothic" panose="020B0502020202020204" pitchFamily="34" charset="0"/>
                <a:hlinkClick r:id="rId3"/>
              </a:rPr>
              <a:t>guelmi.cortez@infocdmx.org.mx</a:t>
            </a:r>
            <a:r>
              <a:rPr lang="es-ES" sz="2400" dirty="0">
                <a:latin typeface="Century Gothic" panose="020B0502020202020204" pitchFamily="34" charset="0"/>
              </a:rPr>
              <a:t> y </a:t>
            </a:r>
            <a:r>
              <a:rPr lang="es-MX" sz="2400" u="sng" dirty="0">
                <a:latin typeface="Century Gothic" panose="020B0502020202020204" pitchFamily="34" charset="0"/>
                <a:hlinkClick r:id="rId4"/>
              </a:rPr>
              <a:t>bertha.juarez@infocdmx.org.mx</a:t>
            </a:r>
            <a:r>
              <a:rPr lang="es-MX" sz="2400" dirty="0">
                <a:latin typeface="Century Gothic" panose="020B0502020202020204" pitchFamily="34" charset="0"/>
              </a:rPr>
              <a:t> )</a:t>
            </a:r>
          </a:p>
          <a:p>
            <a:pPr algn="just"/>
            <a:endParaRPr lang="es-MX" sz="800" b="1" dirty="0">
              <a:latin typeface="Century Gothic" panose="020B0502020202020204" pitchFamily="34" charset="0"/>
            </a:endParaRPr>
          </a:p>
          <a:p>
            <a:pPr algn="just"/>
            <a:r>
              <a:rPr lang="es-MX" sz="2800" b="1" dirty="0">
                <a:latin typeface="Century Gothic" panose="020B0502020202020204" pitchFamily="34" charset="0"/>
              </a:rPr>
              <a:t>Deberá entregarse aún cuando el Responsable de Capacitación sea el mismo de años anteriores.</a:t>
            </a:r>
            <a:endParaRPr lang="es-ES" sz="2800" b="1" dirty="0">
              <a:latin typeface="Century Gothic" panose="020B0502020202020204" pitchFamily="34" charset="0"/>
            </a:endParaRPr>
          </a:p>
        </p:txBody>
      </p:sp>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511159" y="1593117"/>
            <a:ext cx="11296142" cy="595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8" name="Rectángulo 7">
            <a:extLst>
              <a:ext uri="{FF2B5EF4-FFF2-40B4-BE49-F238E27FC236}">
                <a16:creationId xmlns:a16="http://schemas.microsoft.com/office/drawing/2014/main" id="{7B1F41CE-BA2E-47B2-A6CA-4492DE17370B}"/>
              </a:ext>
            </a:extLst>
          </p:cNvPr>
          <p:cNvSpPr/>
          <p:nvPr/>
        </p:nvSpPr>
        <p:spPr>
          <a:xfrm>
            <a:off x="1225458" y="5438073"/>
            <a:ext cx="9584423" cy="707886"/>
          </a:xfrm>
          <a:prstGeom prst="rect">
            <a:avLst/>
          </a:prstGeom>
        </p:spPr>
        <p:txBody>
          <a:bodyPr wrap="square">
            <a:spAutoFit/>
          </a:bodyPr>
          <a:lstStyle/>
          <a:p>
            <a:pPr algn="ctr"/>
            <a:r>
              <a:rPr lang="es-ES" sz="2000" dirty="0">
                <a:latin typeface="Century Gothic" panose="020B0502020202020204" pitchFamily="34" charset="0"/>
              </a:rPr>
              <a:t>El formato para su requisitado está disponible en</a:t>
            </a:r>
          </a:p>
          <a:p>
            <a:pPr algn="ctr"/>
            <a:r>
              <a:rPr lang="es-ES" sz="2000" i="1" u="sng" dirty="0">
                <a:solidFill>
                  <a:srgbClr val="800080"/>
                </a:solidFill>
                <a:latin typeface="Century Gothic" panose="020B0502020202020204" pitchFamily="34" charset="0"/>
              </a:rPr>
              <a:t>http://www.cevat.org.mx/retaip</a:t>
            </a:r>
          </a:p>
        </p:txBody>
      </p:sp>
      <p:sp>
        <p:nvSpPr>
          <p:cNvPr id="9" name="Marcador de contenido 2">
            <a:extLst>
              <a:ext uri="{FF2B5EF4-FFF2-40B4-BE49-F238E27FC236}">
                <a16:creationId xmlns:a16="http://schemas.microsoft.com/office/drawing/2014/main" id="{A0182C04-292A-43E8-B75D-47014F640E24}"/>
              </a:ext>
            </a:extLst>
          </p:cNvPr>
          <p:cNvSpPr txBox="1">
            <a:spLocks/>
          </p:cNvSpPr>
          <p:nvPr/>
        </p:nvSpPr>
        <p:spPr>
          <a:xfrm>
            <a:off x="682498" y="3977808"/>
            <a:ext cx="10670345" cy="15253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s-ES" sz="2400" dirty="0"/>
          </a:p>
        </p:txBody>
      </p:sp>
    </p:spTree>
    <p:extLst>
      <p:ext uri="{BB962C8B-B14F-4D97-AF65-F5344CB8AC3E}">
        <p14:creationId xmlns:p14="http://schemas.microsoft.com/office/powerpoint/2010/main" val="4105378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id="{CC047CE4-2955-4B8C-BBD2-2D15EAD77E02}"/>
              </a:ext>
            </a:extLst>
          </p:cNvPr>
          <p:cNvCxnSpPr>
            <a:cxnSpLocks/>
          </p:cNvCxnSpPr>
          <p:nvPr/>
        </p:nvCxnSpPr>
        <p:spPr>
          <a:xfrm>
            <a:off x="1111800" y="1600951"/>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80D5EBE2-9B1F-4CB5-8CE3-C031BE3E0DF1}"/>
              </a:ext>
            </a:extLst>
          </p:cNvPr>
          <p:cNvSpPr txBox="1">
            <a:spLocks/>
          </p:cNvSpPr>
          <p:nvPr/>
        </p:nvSpPr>
        <p:spPr>
          <a:xfrm>
            <a:off x="769398" y="1782784"/>
            <a:ext cx="10731825" cy="299649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s-MX" sz="2800" dirty="0">
                <a:latin typeface="Century Gothic" panose="020B0502020202020204" pitchFamily="34" charset="0"/>
              </a:rPr>
              <a:t>Es un </a:t>
            </a:r>
            <a:r>
              <a:rPr lang="es-MX" sz="2800" b="1" dirty="0">
                <a:latin typeface="Century Gothic" panose="020B0502020202020204" pitchFamily="34" charset="0"/>
              </a:rPr>
              <a:t>resumen de las metas establecidas en el Programa Anual de Capacitación</a:t>
            </a:r>
            <a:r>
              <a:rPr lang="es-MX" sz="2800" dirty="0">
                <a:latin typeface="Century Gothic" panose="020B0502020202020204" pitchFamily="34" charset="0"/>
              </a:rPr>
              <a:t> del sujeto obligado.</a:t>
            </a:r>
          </a:p>
          <a:p>
            <a:pPr marL="0" indent="0" algn="just">
              <a:buNone/>
            </a:pPr>
            <a:endParaRPr lang="es-MX" sz="2800" dirty="0">
              <a:latin typeface="Century Gothic" panose="020B0502020202020204" pitchFamily="34" charset="0"/>
            </a:endParaRPr>
          </a:p>
          <a:p>
            <a:pPr algn="just"/>
            <a:r>
              <a:rPr lang="es-MX" sz="2800" dirty="0">
                <a:latin typeface="Century Gothic" panose="020B0502020202020204" pitchFamily="34" charset="0"/>
              </a:rPr>
              <a:t>Entregar en soporte electrónico, a la cuenta </a:t>
            </a:r>
            <a:r>
              <a:rPr lang="es-MX" sz="2800" dirty="0">
                <a:latin typeface="Century Gothic" panose="020B0502020202020204" pitchFamily="34" charset="0"/>
                <a:hlinkClick r:id="rId2"/>
              </a:rPr>
              <a:t>alan.gonzalez@infocdmx.org.mx</a:t>
            </a:r>
            <a:r>
              <a:rPr lang="es-MX" sz="2800" dirty="0">
                <a:latin typeface="Century Gothic" panose="020B0502020202020204" pitchFamily="34" charset="0"/>
              </a:rPr>
              <a:t> (marcar copia </a:t>
            </a:r>
            <a:r>
              <a:rPr lang="es-MX" sz="2800" u="sng" dirty="0">
                <a:latin typeface="Century Gothic" panose="020B0502020202020204" pitchFamily="34" charset="0"/>
                <a:hlinkClick r:id="rId3"/>
              </a:rPr>
              <a:t>guelmi.cortez@infocdmx.org.mx</a:t>
            </a:r>
            <a:r>
              <a:rPr lang="es-ES" sz="2800" dirty="0">
                <a:latin typeface="Century Gothic" panose="020B0502020202020204" pitchFamily="34" charset="0"/>
              </a:rPr>
              <a:t> y </a:t>
            </a:r>
            <a:r>
              <a:rPr lang="es-MX" sz="2800" u="sng" dirty="0">
                <a:latin typeface="Century Gothic" panose="020B0502020202020204" pitchFamily="34" charset="0"/>
                <a:hlinkClick r:id="rId4"/>
              </a:rPr>
              <a:t>bertha.juarez@infocdmx.org.mx</a:t>
            </a:r>
            <a:r>
              <a:rPr lang="es-MX" sz="2800" dirty="0">
                <a:latin typeface="Century Gothic" panose="020B0502020202020204" pitchFamily="34" charset="0"/>
              </a:rPr>
              <a:t> )</a:t>
            </a:r>
            <a:endParaRPr lang="es-ES" sz="2800" dirty="0">
              <a:latin typeface="Century Gothic" panose="020B0502020202020204" pitchFamily="34" charset="0"/>
            </a:endParaRPr>
          </a:p>
        </p:txBody>
      </p:sp>
      <p:sp>
        <p:nvSpPr>
          <p:cNvPr id="4" name="Rectángulo 3">
            <a:extLst>
              <a:ext uri="{FF2B5EF4-FFF2-40B4-BE49-F238E27FC236}">
                <a16:creationId xmlns:a16="http://schemas.microsoft.com/office/drawing/2014/main" id="{0C7117EC-481D-4657-9056-BD97D409E4BD}"/>
              </a:ext>
            </a:extLst>
          </p:cNvPr>
          <p:cNvSpPr/>
          <p:nvPr/>
        </p:nvSpPr>
        <p:spPr>
          <a:xfrm>
            <a:off x="940598" y="5442039"/>
            <a:ext cx="10389423" cy="892552"/>
          </a:xfrm>
          <a:prstGeom prst="rect">
            <a:avLst/>
          </a:prstGeom>
        </p:spPr>
        <p:txBody>
          <a:bodyPr wrap="square">
            <a:spAutoFit/>
          </a:bodyPr>
          <a:lstStyle/>
          <a:p>
            <a:pPr algn="ctr"/>
            <a:r>
              <a:rPr lang="es-ES" sz="2600" dirty="0">
                <a:latin typeface="Century Gothic" panose="020B0502020202020204" pitchFamily="34" charset="0"/>
              </a:rPr>
              <a:t>El formato para su requisitado está disponible en</a:t>
            </a:r>
          </a:p>
          <a:p>
            <a:pPr algn="ctr"/>
            <a:r>
              <a:rPr lang="es-ES" sz="2600" i="1" u="sng" dirty="0">
                <a:solidFill>
                  <a:srgbClr val="800080"/>
                </a:solidFill>
                <a:latin typeface="Century Gothic" panose="020B0502020202020204" pitchFamily="34" charset="0"/>
              </a:rPr>
              <a:t>http://www.cevat.org.mx/retaip</a:t>
            </a:r>
          </a:p>
        </p:txBody>
      </p:sp>
      <p:sp>
        <p:nvSpPr>
          <p:cNvPr id="5" name="Marcador de contenido 2">
            <a:extLst>
              <a:ext uri="{FF2B5EF4-FFF2-40B4-BE49-F238E27FC236}">
                <a16:creationId xmlns:a16="http://schemas.microsoft.com/office/drawing/2014/main" id="{ABAB743D-CBAA-4EB2-8C4A-0C812F6DA55A}"/>
              </a:ext>
            </a:extLst>
          </p:cNvPr>
          <p:cNvSpPr>
            <a:spLocks noGrp="1"/>
          </p:cNvSpPr>
          <p:nvPr>
            <p:ph idx="1"/>
          </p:nvPr>
        </p:nvSpPr>
        <p:spPr>
          <a:xfrm>
            <a:off x="1673191" y="969685"/>
            <a:ext cx="8845617" cy="813099"/>
          </a:xfrm>
        </p:spPr>
        <p:txBody>
          <a:bodyPr>
            <a:normAutofit/>
          </a:bodyPr>
          <a:lstStyle/>
          <a:p>
            <a:pPr marL="0" indent="0" algn="ctr">
              <a:buNone/>
            </a:pPr>
            <a:r>
              <a:rPr lang="es-MX" sz="4000" b="1" dirty="0">
                <a:latin typeface="Franklin Gothic Book" panose="020B0503020102020204" pitchFamily="34" charset="0"/>
              </a:rPr>
              <a:t>FORMATO 2. RESUMEN PAC 2020</a:t>
            </a:r>
          </a:p>
        </p:txBody>
      </p:sp>
    </p:spTree>
    <p:extLst>
      <p:ext uri="{BB962C8B-B14F-4D97-AF65-F5344CB8AC3E}">
        <p14:creationId xmlns:p14="http://schemas.microsoft.com/office/powerpoint/2010/main" val="2818935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id="{CC047CE4-2955-4B8C-BBD2-2D15EAD77E02}"/>
              </a:ext>
            </a:extLst>
          </p:cNvPr>
          <p:cNvCxnSpPr>
            <a:cxnSpLocks/>
          </p:cNvCxnSpPr>
          <p:nvPr/>
        </p:nvCxnSpPr>
        <p:spPr>
          <a:xfrm>
            <a:off x="1111800" y="1600951"/>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80D5EBE2-9B1F-4CB5-8CE3-C031BE3E0DF1}"/>
              </a:ext>
            </a:extLst>
          </p:cNvPr>
          <p:cNvSpPr txBox="1">
            <a:spLocks/>
          </p:cNvSpPr>
          <p:nvPr/>
        </p:nvSpPr>
        <p:spPr>
          <a:xfrm>
            <a:off x="896646" y="1782784"/>
            <a:ext cx="10604578" cy="299649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s-MX" sz="2800" dirty="0">
                <a:latin typeface="Century Gothic" panose="020B0502020202020204" pitchFamily="34" charset="0"/>
              </a:rPr>
              <a:t>Es la </a:t>
            </a:r>
            <a:r>
              <a:rPr lang="es-MX" sz="2800" b="1" dirty="0">
                <a:latin typeface="Century Gothic" panose="020B0502020202020204" pitchFamily="34" charset="0"/>
              </a:rPr>
              <a:t>información de los resultados alcanzados conforme a las metas establecidas en el Programa Anual de Capacitación </a:t>
            </a:r>
            <a:r>
              <a:rPr lang="es-MX" sz="2800" dirty="0">
                <a:latin typeface="Century Gothic" panose="020B0502020202020204" pitchFamily="34" charset="0"/>
              </a:rPr>
              <a:t>del sujeto obligado.</a:t>
            </a:r>
          </a:p>
          <a:p>
            <a:pPr algn="just"/>
            <a:endParaRPr lang="es-MX" sz="1000" dirty="0">
              <a:latin typeface="Century Gothic" panose="020B0502020202020204" pitchFamily="34" charset="0"/>
            </a:endParaRPr>
          </a:p>
          <a:p>
            <a:pPr algn="just"/>
            <a:r>
              <a:rPr lang="es-MX" sz="2800" dirty="0">
                <a:latin typeface="Century Gothic" panose="020B0502020202020204" pitchFamily="34" charset="0"/>
              </a:rPr>
              <a:t>Entregar en soporte electrónico, a la cuenta </a:t>
            </a:r>
            <a:r>
              <a:rPr lang="es-MX" sz="2800" dirty="0">
                <a:latin typeface="Century Gothic" panose="020B0502020202020204" pitchFamily="34" charset="0"/>
                <a:hlinkClick r:id="rId2"/>
              </a:rPr>
              <a:t>alan.gonzalez@infocdmx.org.mx</a:t>
            </a:r>
            <a:r>
              <a:rPr lang="es-MX" sz="2800" dirty="0">
                <a:latin typeface="Century Gothic" panose="020B0502020202020204" pitchFamily="34" charset="0"/>
              </a:rPr>
              <a:t> (marcar copia </a:t>
            </a:r>
            <a:r>
              <a:rPr lang="es-MX" sz="2800" u="sng" dirty="0">
                <a:latin typeface="Century Gothic" panose="020B0502020202020204" pitchFamily="34" charset="0"/>
                <a:hlinkClick r:id="rId3"/>
              </a:rPr>
              <a:t>guelmi.cortez@infocdmx.org.mx</a:t>
            </a:r>
            <a:r>
              <a:rPr lang="es-ES" sz="2800" dirty="0">
                <a:latin typeface="Century Gothic" panose="020B0502020202020204" pitchFamily="34" charset="0"/>
              </a:rPr>
              <a:t> y </a:t>
            </a:r>
            <a:r>
              <a:rPr lang="es-MX" sz="2800" u="sng" dirty="0">
                <a:latin typeface="Century Gothic" panose="020B0502020202020204" pitchFamily="34" charset="0"/>
                <a:hlinkClick r:id="rId4"/>
              </a:rPr>
              <a:t>bertha.juarez@infocdmx.org.mx</a:t>
            </a:r>
            <a:r>
              <a:rPr lang="es-MX" sz="2800" dirty="0">
                <a:latin typeface="Century Gothic" panose="020B0502020202020204" pitchFamily="34" charset="0"/>
              </a:rPr>
              <a:t> )</a:t>
            </a:r>
            <a:endParaRPr lang="es-ES" sz="2800" dirty="0">
              <a:latin typeface="Century Gothic" panose="020B0502020202020204" pitchFamily="34" charset="0"/>
            </a:endParaRPr>
          </a:p>
        </p:txBody>
      </p:sp>
      <p:sp>
        <p:nvSpPr>
          <p:cNvPr id="4" name="Rectángulo 3">
            <a:extLst>
              <a:ext uri="{FF2B5EF4-FFF2-40B4-BE49-F238E27FC236}">
                <a16:creationId xmlns:a16="http://schemas.microsoft.com/office/drawing/2014/main" id="{0C7117EC-481D-4657-9056-BD97D409E4BD}"/>
              </a:ext>
            </a:extLst>
          </p:cNvPr>
          <p:cNvSpPr/>
          <p:nvPr/>
        </p:nvSpPr>
        <p:spPr>
          <a:xfrm>
            <a:off x="769398" y="5399155"/>
            <a:ext cx="10389423" cy="892552"/>
          </a:xfrm>
          <a:prstGeom prst="rect">
            <a:avLst/>
          </a:prstGeom>
        </p:spPr>
        <p:txBody>
          <a:bodyPr wrap="square">
            <a:spAutoFit/>
          </a:bodyPr>
          <a:lstStyle/>
          <a:p>
            <a:pPr algn="ctr"/>
            <a:r>
              <a:rPr lang="es-ES" sz="2600" dirty="0">
                <a:latin typeface="Century Gothic" panose="020B0502020202020204" pitchFamily="34" charset="0"/>
              </a:rPr>
              <a:t>El formato para su requisitado está disponible en</a:t>
            </a:r>
          </a:p>
          <a:p>
            <a:pPr algn="ctr"/>
            <a:r>
              <a:rPr lang="es-ES" sz="2600" i="1" u="sng" dirty="0">
                <a:solidFill>
                  <a:srgbClr val="800080"/>
                </a:solidFill>
                <a:latin typeface="Century Gothic" panose="020B0502020202020204" pitchFamily="34" charset="0"/>
              </a:rPr>
              <a:t>http://www.cevat.org.mx/retaip</a:t>
            </a:r>
          </a:p>
        </p:txBody>
      </p:sp>
      <p:sp>
        <p:nvSpPr>
          <p:cNvPr id="5" name="Marcador de contenido 2">
            <a:extLst>
              <a:ext uri="{FF2B5EF4-FFF2-40B4-BE49-F238E27FC236}">
                <a16:creationId xmlns:a16="http://schemas.microsoft.com/office/drawing/2014/main" id="{ABAB743D-CBAA-4EB2-8C4A-0C812F6DA55A}"/>
              </a:ext>
            </a:extLst>
          </p:cNvPr>
          <p:cNvSpPr>
            <a:spLocks noGrp="1"/>
          </p:cNvSpPr>
          <p:nvPr>
            <p:ph idx="1"/>
          </p:nvPr>
        </p:nvSpPr>
        <p:spPr>
          <a:xfrm>
            <a:off x="1111800" y="1012569"/>
            <a:ext cx="10047021" cy="406550"/>
          </a:xfrm>
        </p:spPr>
        <p:txBody>
          <a:bodyPr>
            <a:noAutofit/>
          </a:bodyPr>
          <a:lstStyle/>
          <a:p>
            <a:pPr marL="0" indent="0" algn="ctr">
              <a:buNone/>
            </a:pPr>
            <a:r>
              <a:rPr lang="es-MX" b="1" dirty="0">
                <a:latin typeface="Franklin Gothic Book" panose="020B0503020102020204" pitchFamily="34" charset="0"/>
              </a:rPr>
              <a:t>FORMATO 3. SEGUIMIENTO AL PAC 2020</a:t>
            </a:r>
          </a:p>
        </p:txBody>
      </p:sp>
    </p:spTree>
    <p:extLst>
      <p:ext uri="{BB962C8B-B14F-4D97-AF65-F5344CB8AC3E}">
        <p14:creationId xmlns:p14="http://schemas.microsoft.com/office/powerpoint/2010/main" val="396729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LANTILLA_CAPACITACION_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679"/>
            <a:ext cx="12268200" cy="6888845"/>
          </a:xfrm>
          <a:prstGeom prst="rect">
            <a:avLst/>
          </a:prstGeom>
        </p:spPr>
      </p:pic>
    </p:spTree>
    <p:extLst>
      <p:ext uri="{BB962C8B-B14F-4D97-AF65-F5344CB8AC3E}">
        <p14:creationId xmlns:p14="http://schemas.microsoft.com/office/powerpoint/2010/main" val="4083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988970" y="157706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5B7E4655-3B16-442A-8A03-255BE6E77183}"/>
              </a:ext>
            </a:extLst>
          </p:cNvPr>
          <p:cNvSpPr txBox="1">
            <a:spLocks/>
          </p:cNvSpPr>
          <p:nvPr/>
        </p:nvSpPr>
        <p:spPr>
          <a:xfrm>
            <a:off x="859021" y="1893769"/>
            <a:ext cx="10679698" cy="349415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Oferta de Capacitación 2020</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Formación de Instructores</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Profesionalización. Diplomado</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Criterios para la obtención de Reconocimientos 2020</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Trabajos de la RED. Entrega de formatos</a:t>
            </a:r>
          </a:p>
          <a:p>
            <a:pPr marL="0" indent="0" algn="just">
              <a:buFont typeface="Arial"/>
              <a:buNone/>
            </a:pPr>
            <a:endParaRPr lang="es-MX" sz="2800" b="1" dirty="0">
              <a:latin typeface="Century Gothic" panose="020B0502020202020204" pitchFamily="34" charset="0"/>
            </a:endParaRPr>
          </a:p>
        </p:txBody>
      </p:sp>
      <p:sp>
        <p:nvSpPr>
          <p:cNvPr id="7" name="Marcador de contenido 2">
            <a:extLst>
              <a:ext uri="{FF2B5EF4-FFF2-40B4-BE49-F238E27FC236}">
                <a16:creationId xmlns:a16="http://schemas.microsoft.com/office/drawing/2014/main" id="{7CC18324-2A35-416E-9784-CE40CDEF90C7}"/>
              </a:ext>
            </a:extLst>
          </p:cNvPr>
          <p:cNvSpPr txBox="1">
            <a:spLocks/>
          </p:cNvSpPr>
          <p:nvPr/>
        </p:nvSpPr>
        <p:spPr>
          <a:xfrm>
            <a:off x="2255520" y="960924"/>
            <a:ext cx="7886700" cy="707886"/>
          </a:xfrm>
          <a:prstGeom prst="rect">
            <a:avLst/>
          </a:prstGeom>
          <a:noFill/>
        </p:spPr>
        <p:txBody>
          <a:bodyPr wrap="square" rtlCol="0">
            <a:spAutoFit/>
          </a:bodyPr>
          <a:lstStyle>
            <a:defPPr>
              <a:defRPr lang="es-MX"/>
            </a:defPPr>
            <a:lvl1pPr>
              <a:defRPr sz="3200" b="1" cap="small">
                <a:latin typeface="Franklin Gothic Book" panose="020B0503020102020204" pitchFamily="34" charset="0"/>
              </a:defRPr>
            </a:lvl1pPr>
          </a:lstStyle>
          <a:p>
            <a:pPr algn="ctr"/>
            <a:r>
              <a:rPr lang="es-MX" sz="4000" dirty="0"/>
              <a:t>TEMAS</a:t>
            </a:r>
          </a:p>
        </p:txBody>
      </p:sp>
    </p:spTree>
    <p:extLst>
      <p:ext uri="{BB962C8B-B14F-4D97-AF65-F5344CB8AC3E}">
        <p14:creationId xmlns:p14="http://schemas.microsoft.com/office/powerpoint/2010/main" val="31547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2255520" y="1303020"/>
            <a:ext cx="7886700" cy="1296353"/>
          </a:xfrm>
        </p:spPr>
        <p:txBody>
          <a:bodyPr>
            <a:normAutofit/>
          </a:bodyPr>
          <a:lstStyle/>
          <a:p>
            <a:pPr marL="0" indent="0" algn="ctr">
              <a:buNone/>
            </a:pPr>
            <a:r>
              <a:rPr lang="es-MX" sz="4000" b="1" dirty="0">
                <a:latin typeface="Franklin Gothic Book" panose="020B0503020102020204" pitchFamily="34" charset="0"/>
              </a:rPr>
              <a:t>OFERTA DE CAPACITACIÓN 2020</a:t>
            </a:r>
          </a:p>
        </p:txBody>
      </p:sp>
      <p:cxnSp>
        <p:nvCxnSpPr>
          <p:cNvPr id="4" name="Conector recto 3">
            <a:extLst>
              <a:ext uri="{FF2B5EF4-FFF2-40B4-BE49-F238E27FC236}">
                <a16:creationId xmlns:a16="http://schemas.microsoft.com/office/drawing/2014/main" id="{CC047CE4-2955-4B8C-BBD2-2D15EAD77E02}"/>
              </a:ext>
            </a:extLst>
          </p:cNvPr>
          <p:cNvCxnSpPr>
            <a:cxnSpLocks/>
          </p:cNvCxnSpPr>
          <p:nvPr/>
        </p:nvCxnSpPr>
        <p:spPr>
          <a:xfrm>
            <a:off x="988970" y="196568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pic>
        <p:nvPicPr>
          <p:cNvPr id="3074" name="Picture 2" descr="Resultado de imagen de IMAGEN ACCIONES DE CAPACITACIÓN PRESENCIAL Y A DISTANC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0623" y="2599373"/>
            <a:ext cx="6230754" cy="2739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94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988970" y="157706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5B7E4655-3B16-442A-8A03-255BE6E77183}"/>
              </a:ext>
            </a:extLst>
          </p:cNvPr>
          <p:cNvSpPr txBox="1">
            <a:spLocks/>
          </p:cNvSpPr>
          <p:nvPr/>
        </p:nvSpPr>
        <p:spPr>
          <a:xfrm>
            <a:off x="813606" y="1563000"/>
            <a:ext cx="10975119" cy="465981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s-ES_tradnl" b="1" dirty="0">
                <a:latin typeface="Century Gothic" panose="020B0502020202020204" pitchFamily="34" charset="0"/>
              </a:rPr>
              <a:t>7 cursos y 3 talleres </a:t>
            </a:r>
            <a:r>
              <a:rPr lang="es-ES_tradnl" sz="2800" b="1" dirty="0">
                <a:latin typeface="Century Gothic" panose="020B0502020202020204" pitchFamily="34" charset="0"/>
              </a:rPr>
              <a:t>(3 tutoriales como material de apoyo)</a:t>
            </a:r>
          </a:p>
          <a:p>
            <a:pPr marL="0" indent="0" algn="ctr">
              <a:spcBef>
                <a:spcPts val="0"/>
              </a:spcBef>
              <a:buNone/>
            </a:pPr>
            <a:r>
              <a:rPr lang="es-ES_tradnl" b="1" dirty="0">
                <a:latin typeface="Century Gothic" panose="020B0502020202020204" pitchFamily="34" charset="0"/>
              </a:rPr>
              <a:t>En materias de:</a:t>
            </a:r>
          </a:p>
          <a:p>
            <a:pPr marL="0" indent="0" algn="ctr">
              <a:spcBef>
                <a:spcPts val="0"/>
              </a:spcBef>
              <a:buNone/>
            </a:pPr>
            <a:endParaRPr lang="es-MX" sz="1400" b="1" dirty="0">
              <a:latin typeface="Century Gothic" panose="020B0502020202020204" pitchFamily="34" charset="0"/>
            </a:endParaRPr>
          </a:p>
          <a:p>
            <a:pPr algn="just">
              <a:spcBef>
                <a:spcPts val="0"/>
              </a:spcBef>
              <a:buFont typeface="Wingdings" panose="05000000000000000000" pitchFamily="2" charset="2"/>
              <a:buChar char="ü"/>
            </a:pPr>
            <a:r>
              <a:rPr lang="es-MX" sz="2800" dirty="0">
                <a:latin typeface="Century Gothic" panose="020B0502020202020204" pitchFamily="34" charset="0"/>
              </a:rPr>
              <a:t>Transparencia, acceso a la información pública y rendición de cuentas.</a:t>
            </a:r>
          </a:p>
          <a:p>
            <a:pPr algn="just">
              <a:spcBef>
                <a:spcPts val="0"/>
              </a:spcBef>
              <a:buFont typeface="Wingdings" panose="05000000000000000000" pitchFamily="2" charset="2"/>
              <a:buChar char="ü"/>
            </a:pPr>
            <a:r>
              <a:rPr lang="es-MX" sz="2800" dirty="0">
                <a:latin typeface="Century Gothic" panose="020B0502020202020204" pitchFamily="34" charset="0"/>
              </a:rPr>
              <a:t>Protección de datos personales</a:t>
            </a:r>
          </a:p>
          <a:p>
            <a:pPr algn="just">
              <a:spcBef>
                <a:spcPts val="0"/>
              </a:spcBef>
              <a:buFont typeface="Wingdings" panose="05000000000000000000" pitchFamily="2" charset="2"/>
              <a:buChar char="ü"/>
            </a:pPr>
            <a:r>
              <a:rPr lang="es-MX" sz="2800" dirty="0">
                <a:latin typeface="Century Gothic" panose="020B0502020202020204" pitchFamily="34" charset="0"/>
              </a:rPr>
              <a:t>Transparencia acceso a la información pública y protección de datos personales.</a:t>
            </a:r>
          </a:p>
          <a:p>
            <a:pPr algn="just">
              <a:spcBef>
                <a:spcPts val="0"/>
              </a:spcBef>
              <a:buFont typeface="Wingdings" panose="05000000000000000000" pitchFamily="2" charset="2"/>
              <a:buChar char="ü"/>
            </a:pPr>
            <a:r>
              <a:rPr lang="es-MX" sz="2800" dirty="0">
                <a:latin typeface="Century Gothic" panose="020B0502020202020204" pitchFamily="34" charset="0"/>
              </a:rPr>
              <a:t>Plataforma Nacional de Transparencia (PNT)</a:t>
            </a:r>
          </a:p>
          <a:p>
            <a:pPr algn="just">
              <a:spcBef>
                <a:spcPts val="0"/>
              </a:spcBef>
              <a:buFont typeface="Wingdings" panose="05000000000000000000" pitchFamily="2" charset="2"/>
              <a:buChar char="ü"/>
            </a:pPr>
            <a:r>
              <a:rPr lang="es-MX" sz="2800" dirty="0">
                <a:latin typeface="Century Gothic" panose="020B0502020202020204" pitchFamily="34" charset="0"/>
              </a:rPr>
              <a:t>Archivos</a:t>
            </a:r>
          </a:p>
          <a:p>
            <a:pPr algn="just">
              <a:spcBef>
                <a:spcPts val="0"/>
              </a:spcBef>
              <a:buFont typeface="Wingdings" panose="05000000000000000000" pitchFamily="2" charset="2"/>
              <a:buChar char="ü"/>
            </a:pPr>
            <a:r>
              <a:rPr lang="es-MX" sz="2800" dirty="0">
                <a:latin typeface="Century Gothic" panose="020B0502020202020204" pitchFamily="34" charset="0"/>
              </a:rPr>
              <a:t>Sistema Nacional de Transparencia (SNT)</a:t>
            </a:r>
            <a:endParaRPr lang="es-MX" sz="2800" b="1" dirty="0">
              <a:latin typeface="Century Gothic" panose="020B0502020202020204" pitchFamily="34" charset="0"/>
            </a:endParaRPr>
          </a:p>
        </p:txBody>
      </p:sp>
      <p:sp>
        <p:nvSpPr>
          <p:cNvPr id="7" name="Marcador de contenido 2">
            <a:extLst>
              <a:ext uri="{FF2B5EF4-FFF2-40B4-BE49-F238E27FC236}">
                <a16:creationId xmlns:a16="http://schemas.microsoft.com/office/drawing/2014/main" id="{7CC18324-2A35-416E-9784-CE40CDEF90C7}"/>
              </a:ext>
            </a:extLst>
          </p:cNvPr>
          <p:cNvSpPr txBox="1">
            <a:spLocks/>
          </p:cNvSpPr>
          <p:nvPr/>
        </p:nvSpPr>
        <p:spPr>
          <a:xfrm>
            <a:off x="813607" y="960924"/>
            <a:ext cx="10679698" cy="646331"/>
          </a:xfrm>
          <a:prstGeom prst="rect">
            <a:avLst/>
          </a:prstGeom>
          <a:noFill/>
        </p:spPr>
        <p:txBody>
          <a:bodyPr wrap="square" rtlCol="0">
            <a:spAutoFit/>
          </a:bodyPr>
          <a:lstStyle>
            <a:defPPr>
              <a:defRPr lang="es-MX"/>
            </a:defPPr>
            <a:lvl1pPr>
              <a:defRPr sz="3200" b="1" cap="small">
                <a:latin typeface="Franklin Gothic Book" panose="020B0503020102020204" pitchFamily="34" charset="0"/>
              </a:defRPr>
            </a:lvl1pPr>
          </a:lstStyle>
          <a:p>
            <a:pPr algn="ctr"/>
            <a:r>
              <a:rPr lang="es-MX" sz="3600" dirty="0"/>
              <a:t>OFERTA DE CAPACITACIÓN DEL INFO </a:t>
            </a:r>
          </a:p>
        </p:txBody>
      </p:sp>
    </p:spTree>
    <p:extLst>
      <p:ext uri="{BB962C8B-B14F-4D97-AF65-F5344CB8AC3E}">
        <p14:creationId xmlns:p14="http://schemas.microsoft.com/office/powerpoint/2010/main" val="79755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988970" y="157706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5B7E4655-3B16-442A-8A03-255BE6E77183}"/>
              </a:ext>
            </a:extLst>
          </p:cNvPr>
          <p:cNvSpPr txBox="1">
            <a:spLocks/>
          </p:cNvSpPr>
          <p:nvPr/>
        </p:nvSpPr>
        <p:spPr>
          <a:xfrm>
            <a:off x="813606" y="1563000"/>
            <a:ext cx="10975119" cy="465981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s-ES_tradnl" b="1" dirty="0">
                <a:latin typeface="Century Gothic" panose="020B0502020202020204" pitchFamily="34" charset="0"/>
              </a:rPr>
              <a:t>7 cursos en materia de:</a:t>
            </a:r>
          </a:p>
          <a:p>
            <a:pPr marL="0" indent="0" algn="ctr">
              <a:spcBef>
                <a:spcPts val="0"/>
              </a:spcBef>
              <a:buNone/>
            </a:pPr>
            <a:endParaRPr lang="es-MX" sz="1400" b="1" dirty="0">
              <a:latin typeface="Century Gothic" panose="020B0502020202020204" pitchFamily="34" charset="0"/>
            </a:endParaRP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Transparencia, acceso a la información pública y rendición de cuentas.</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Protección de datos personales</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Archivos</a:t>
            </a: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Ética pública</a:t>
            </a:r>
          </a:p>
          <a:p>
            <a:pPr marL="0" indent="0" algn="ctr">
              <a:lnSpc>
                <a:spcPct val="150000"/>
              </a:lnSpc>
              <a:spcBef>
                <a:spcPts val="0"/>
              </a:spcBef>
              <a:buNone/>
            </a:pPr>
            <a:r>
              <a:rPr lang="es-MX" sz="2800" b="1" dirty="0">
                <a:latin typeface="Century Gothic" panose="020B0502020202020204" pitchFamily="34" charset="0"/>
              </a:rPr>
              <a:t>Todos en modalidad a distancia</a:t>
            </a:r>
          </a:p>
        </p:txBody>
      </p:sp>
      <p:sp>
        <p:nvSpPr>
          <p:cNvPr id="7" name="Marcador de contenido 2">
            <a:extLst>
              <a:ext uri="{FF2B5EF4-FFF2-40B4-BE49-F238E27FC236}">
                <a16:creationId xmlns:a16="http://schemas.microsoft.com/office/drawing/2014/main" id="{7CC18324-2A35-416E-9784-CE40CDEF90C7}"/>
              </a:ext>
            </a:extLst>
          </p:cNvPr>
          <p:cNvSpPr txBox="1">
            <a:spLocks/>
          </p:cNvSpPr>
          <p:nvPr/>
        </p:nvSpPr>
        <p:spPr>
          <a:xfrm>
            <a:off x="675250" y="1010681"/>
            <a:ext cx="12192000" cy="584775"/>
          </a:xfrm>
          <a:prstGeom prst="rect">
            <a:avLst/>
          </a:prstGeom>
          <a:noFill/>
        </p:spPr>
        <p:txBody>
          <a:bodyPr wrap="square" rtlCol="0">
            <a:spAutoFit/>
          </a:bodyPr>
          <a:lstStyle>
            <a:defPPr>
              <a:defRPr lang="es-MX"/>
            </a:defPPr>
            <a:lvl1pPr>
              <a:defRPr sz="3200" b="1" cap="small">
                <a:latin typeface="Franklin Gothic Book" panose="020B0503020102020204" pitchFamily="34" charset="0"/>
              </a:defRPr>
            </a:lvl1pPr>
          </a:lstStyle>
          <a:p>
            <a:r>
              <a:rPr lang="es-MX" b="1" dirty="0">
                <a:latin typeface="Franklin Gothic Book" panose="020B0503020102020204" pitchFamily="34" charset="0"/>
              </a:rPr>
              <a:t>CURSOS PROMOVIDOS POR EL INFO, OFERTADOS POR EL INAI</a:t>
            </a:r>
          </a:p>
        </p:txBody>
      </p:sp>
    </p:spTree>
    <p:extLst>
      <p:ext uri="{BB962C8B-B14F-4D97-AF65-F5344CB8AC3E}">
        <p14:creationId xmlns:p14="http://schemas.microsoft.com/office/powerpoint/2010/main" val="192349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a:extLst>
              <a:ext uri="{FF2B5EF4-FFF2-40B4-BE49-F238E27FC236}">
                <a16:creationId xmlns:a16="http://schemas.microsoft.com/office/drawing/2014/main" id="{CC047CE4-2955-4B8C-BBD2-2D15EAD77E02}"/>
              </a:ext>
            </a:extLst>
          </p:cNvPr>
          <p:cNvCxnSpPr>
            <a:cxnSpLocks/>
          </p:cNvCxnSpPr>
          <p:nvPr/>
        </p:nvCxnSpPr>
        <p:spPr>
          <a:xfrm>
            <a:off x="988970" y="157706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5B7E4655-3B16-442A-8A03-255BE6E77183}"/>
              </a:ext>
            </a:extLst>
          </p:cNvPr>
          <p:cNvSpPr txBox="1">
            <a:spLocks/>
          </p:cNvSpPr>
          <p:nvPr/>
        </p:nvSpPr>
        <p:spPr>
          <a:xfrm>
            <a:off x="813606" y="1563000"/>
            <a:ext cx="10975119" cy="465981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endParaRPr lang="es-ES_tradnl" b="1" dirty="0">
              <a:latin typeface="Century Gothic" panose="020B0502020202020204" pitchFamily="34" charset="0"/>
            </a:endParaRPr>
          </a:p>
          <a:p>
            <a:pPr marL="0" indent="0" algn="ctr">
              <a:spcBef>
                <a:spcPts val="0"/>
              </a:spcBef>
              <a:buNone/>
            </a:pPr>
            <a:r>
              <a:rPr lang="es-ES_tradnl" b="1" dirty="0">
                <a:latin typeface="Century Gothic" panose="020B0502020202020204" pitchFamily="34" charset="0"/>
              </a:rPr>
              <a:t>1 cursos en materia:</a:t>
            </a:r>
          </a:p>
          <a:p>
            <a:pPr marL="0" indent="0" algn="ctr">
              <a:spcBef>
                <a:spcPts val="0"/>
              </a:spcBef>
              <a:buNone/>
            </a:pPr>
            <a:endParaRPr lang="es-MX" sz="1400" b="1" dirty="0">
              <a:latin typeface="Century Gothic" panose="020B0502020202020204" pitchFamily="34" charset="0"/>
            </a:endParaRPr>
          </a:p>
          <a:p>
            <a:pPr marL="0" indent="0" algn="ctr">
              <a:spcBef>
                <a:spcPts val="0"/>
              </a:spcBef>
              <a:buNone/>
            </a:pPr>
            <a:endParaRPr lang="es-MX" sz="1400" b="1" dirty="0">
              <a:latin typeface="Century Gothic" panose="020B0502020202020204" pitchFamily="34" charset="0"/>
            </a:endParaRPr>
          </a:p>
          <a:p>
            <a:pPr marL="0" indent="0" algn="ctr">
              <a:spcBef>
                <a:spcPts val="0"/>
              </a:spcBef>
              <a:buNone/>
            </a:pPr>
            <a:endParaRPr lang="es-MX" sz="1400" b="1" dirty="0">
              <a:latin typeface="Century Gothic" panose="020B0502020202020204" pitchFamily="34" charset="0"/>
            </a:endParaRPr>
          </a:p>
          <a:p>
            <a:pPr algn="just">
              <a:lnSpc>
                <a:spcPct val="150000"/>
              </a:lnSpc>
              <a:spcBef>
                <a:spcPts val="0"/>
              </a:spcBef>
              <a:buFont typeface="Wingdings" panose="05000000000000000000" pitchFamily="2" charset="2"/>
              <a:buChar char="ü"/>
            </a:pPr>
            <a:r>
              <a:rPr lang="es-MX" sz="2800" dirty="0">
                <a:latin typeface="Century Gothic" panose="020B0502020202020204" pitchFamily="34" charset="0"/>
              </a:rPr>
              <a:t>Anticorrupción</a:t>
            </a:r>
          </a:p>
          <a:p>
            <a:pPr algn="just">
              <a:lnSpc>
                <a:spcPct val="150000"/>
              </a:lnSpc>
              <a:spcBef>
                <a:spcPts val="0"/>
              </a:spcBef>
              <a:buFont typeface="Wingdings" panose="05000000000000000000" pitchFamily="2" charset="2"/>
              <a:buChar char="ü"/>
            </a:pPr>
            <a:endParaRPr lang="es-MX" sz="2800" b="1" dirty="0">
              <a:latin typeface="Century Gothic" panose="020B0502020202020204" pitchFamily="34" charset="0"/>
            </a:endParaRPr>
          </a:p>
          <a:p>
            <a:pPr marL="0" indent="0" algn="just">
              <a:lnSpc>
                <a:spcPct val="150000"/>
              </a:lnSpc>
              <a:spcBef>
                <a:spcPts val="0"/>
              </a:spcBef>
              <a:buNone/>
            </a:pPr>
            <a:r>
              <a:rPr lang="es-MX" sz="2800" b="1" dirty="0">
                <a:latin typeface="Century Gothic" panose="020B0502020202020204" pitchFamily="34" charset="0"/>
              </a:rPr>
              <a:t>En modalidad a distancia</a:t>
            </a:r>
          </a:p>
        </p:txBody>
      </p:sp>
      <p:sp>
        <p:nvSpPr>
          <p:cNvPr id="7" name="Marcador de contenido 2">
            <a:extLst>
              <a:ext uri="{FF2B5EF4-FFF2-40B4-BE49-F238E27FC236}">
                <a16:creationId xmlns:a16="http://schemas.microsoft.com/office/drawing/2014/main" id="{7CC18324-2A35-416E-9784-CE40CDEF90C7}"/>
              </a:ext>
            </a:extLst>
          </p:cNvPr>
          <p:cNvSpPr txBox="1">
            <a:spLocks/>
          </p:cNvSpPr>
          <p:nvPr/>
        </p:nvSpPr>
        <p:spPr>
          <a:xfrm>
            <a:off x="205165" y="1010681"/>
            <a:ext cx="12192000" cy="584775"/>
          </a:xfrm>
          <a:prstGeom prst="rect">
            <a:avLst/>
          </a:prstGeom>
          <a:noFill/>
        </p:spPr>
        <p:txBody>
          <a:bodyPr wrap="square" rtlCol="0">
            <a:spAutoFit/>
          </a:bodyPr>
          <a:lstStyle>
            <a:defPPr>
              <a:defRPr lang="es-MX"/>
            </a:defPPr>
            <a:lvl1pPr>
              <a:defRPr sz="3200" b="1" cap="small">
                <a:latin typeface="Franklin Gothic Book" panose="020B0503020102020204" pitchFamily="34" charset="0"/>
              </a:defRPr>
            </a:lvl1pPr>
          </a:lstStyle>
          <a:p>
            <a:r>
              <a:rPr lang="es-MX" b="1" dirty="0">
                <a:latin typeface="Franklin Gothic Book" panose="020B0503020102020204" pitchFamily="34" charset="0"/>
              </a:rPr>
              <a:t>CURSOS PROMOVIDOS POR EL INFO, OFERTADOS POR EL IIJ/UNAM</a:t>
            </a:r>
          </a:p>
        </p:txBody>
      </p:sp>
    </p:spTree>
    <p:extLst>
      <p:ext uri="{BB962C8B-B14F-4D97-AF65-F5344CB8AC3E}">
        <p14:creationId xmlns:p14="http://schemas.microsoft.com/office/powerpoint/2010/main" val="339120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2255520" y="1303020"/>
            <a:ext cx="7886700" cy="1296353"/>
          </a:xfrm>
        </p:spPr>
        <p:txBody>
          <a:bodyPr>
            <a:normAutofit/>
          </a:bodyPr>
          <a:lstStyle/>
          <a:p>
            <a:pPr marL="0" indent="0" algn="ctr">
              <a:buNone/>
            </a:pPr>
            <a:r>
              <a:rPr lang="es-MX" sz="4000" b="1" dirty="0">
                <a:latin typeface="Franklin Gothic Book" panose="020B0503020102020204" pitchFamily="34" charset="0"/>
              </a:rPr>
              <a:t>FORMACIÓN DE INSTRUCTORES</a:t>
            </a:r>
          </a:p>
        </p:txBody>
      </p:sp>
      <p:cxnSp>
        <p:nvCxnSpPr>
          <p:cNvPr id="4" name="Conector recto 3">
            <a:extLst>
              <a:ext uri="{FF2B5EF4-FFF2-40B4-BE49-F238E27FC236}">
                <a16:creationId xmlns:a16="http://schemas.microsoft.com/office/drawing/2014/main" id="{CC047CE4-2955-4B8C-BBD2-2D15EAD77E02}"/>
              </a:ext>
            </a:extLst>
          </p:cNvPr>
          <p:cNvCxnSpPr>
            <a:cxnSpLocks/>
          </p:cNvCxnSpPr>
          <p:nvPr/>
        </p:nvCxnSpPr>
        <p:spPr>
          <a:xfrm>
            <a:off x="988970" y="196568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pic>
        <p:nvPicPr>
          <p:cNvPr id="5122" name="Picture 2" descr="Resultado de imagen de imagen formación de instruct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1755" y="2628355"/>
            <a:ext cx="4876800" cy="240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2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FBDC6D7-F7C2-42FA-BBB0-D783B20DACC7}"/>
              </a:ext>
            </a:extLst>
          </p:cNvPr>
          <p:cNvSpPr>
            <a:spLocks noGrp="1"/>
          </p:cNvSpPr>
          <p:nvPr>
            <p:ph idx="1"/>
          </p:nvPr>
        </p:nvSpPr>
        <p:spPr>
          <a:xfrm>
            <a:off x="609600" y="1837986"/>
            <a:ext cx="10972800" cy="3998736"/>
          </a:xfrm>
        </p:spPr>
        <p:txBody>
          <a:bodyPr anchor="t"/>
          <a:lstStyle/>
          <a:p>
            <a:pPr algn="just"/>
            <a:r>
              <a:rPr lang="es-MX" sz="2800" dirty="0">
                <a:latin typeface="Century Gothic" panose="020B0502020202020204" pitchFamily="34" charset="0"/>
              </a:rPr>
              <a:t>Se realizará en el segundo semestre de 2020.</a:t>
            </a:r>
          </a:p>
          <a:p>
            <a:pPr algn="just"/>
            <a:r>
              <a:rPr lang="es-MX" sz="2800" dirty="0">
                <a:latin typeface="Century Gothic" panose="020B0502020202020204" pitchFamily="34" charset="0"/>
              </a:rPr>
              <a:t>Modalidad presencial</a:t>
            </a:r>
          </a:p>
          <a:p>
            <a:pPr algn="just"/>
            <a:r>
              <a:rPr lang="es-MX" sz="2800" dirty="0">
                <a:latin typeface="Century Gothic" panose="020B0502020202020204" pitchFamily="34" charset="0"/>
              </a:rPr>
              <a:t>Capacidad de 20 personas</a:t>
            </a:r>
          </a:p>
          <a:p>
            <a:pPr algn="just"/>
            <a:r>
              <a:rPr lang="es-MX" sz="2800" dirty="0">
                <a:latin typeface="Century Gothic" panose="020B0502020202020204" pitchFamily="34" charset="0"/>
              </a:rPr>
              <a:t>Criterios de selección:</a:t>
            </a:r>
          </a:p>
          <a:p>
            <a:pPr lvl="1" algn="just">
              <a:buFont typeface="Courier New" panose="02070309020205020404" pitchFamily="49" charset="0"/>
              <a:buChar char="o"/>
            </a:pPr>
            <a:r>
              <a:rPr lang="es-MX" sz="2400" dirty="0">
                <a:latin typeface="Century Gothic" panose="020B0502020202020204" pitchFamily="34" charset="0"/>
                <a:cs typeface="Calibri"/>
              </a:rPr>
              <a:t>Sujetos obligados con mayor número de solicitudes de información que no cuenten aún con instructor.</a:t>
            </a:r>
          </a:p>
          <a:p>
            <a:pPr lvl="1" algn="just">
              <a:buFont typeface="Courier New" panose="02070309020205020404" pitchFamily="49" charset="0"/>
              <a:buChar char="o"/>
            </a:pPr>
            <a:r>
              <a:rPr lang="es-MX" sz="2400" dirty="0">
                <a:latin typeface="Century Gothic" panose="020B0502020202020204" pitchFamily="34" charset="0"/>
                <a:cs typeface="Calibri"/>
              </a:rPr>
              <a:t>Sujetos obligados más demandantes de servicios de capacitación, que no cuenten con instructores.</a:t>
            </a:r>
          </a:p>
          <a:p>
            <a:pPr marL="0" indent="0" algn="just">
              <a:buNone/>
            </a:pPr>
            <a:endParaRPr lang="es-ES" sz="2800" dirty="0">
              <a:latin typeface="Century Gothic" panose="020B0502020202020204" pitchFamily="34" charset="0"/>
              <a:cs typeface="Calibri"/>
            </a:endParaRPr>
          </a:p>
        </p:txBody>
      </p:sp>
      <p:sp>
        <p:nvSpPr>
          <p:cNvPr id="4" name="2 CuadroTexto">
            <a:extLst>
              <a:ext uri="{FF2B5EF4-FFF2-40B4-BE49-F238E27FC236}">
                <a16:creationId xmlns:a16="http://schemas.microsoft.com/office/drawing/2014/main" id="{DB1458F8-3FC6-4870-9F19-4227AFB04DDB}"/>
              </a:ext>
            </a:extLst>
          </p:cNvPr>
          <p:cNvSpPr txBox="1"/>
          <p:nvPr/>
        </p:nvSpPr>
        <p:spPr>
          <a:xfrm>
            <a:off x="1" y="1021278"/>
            <a:ext cx="12191999" cy="646331"/>
          </a:xfrm>
          <a:prstGeom prst="rect">
            <a:avLst/>
          </a:prstGeom>
          <a:noFill/>
        </p:spPr>
        <p:txBody>
          <a:bodyPr wrap="square" rtlCol="0">
            <a:spAutoFit/>
          </a:bodyPr>
          <a:lstStyle/>
          <a:p>
            <a:pPr algn="ctr"/>
            <a:r>
              <a:rPr lang="es-MX" sz="3600" b="1" dirty="0">
                <a:latin typeface="Franklin Gothic Book" panose="020B0503020102020204" pitchFamily="34" charset="0"/>
              </a:rPr>
              <a:t>CURSOS DE FORMACIÓN DE INSTRUCTORES (FORI) 2020</a:t>
            </a:r>
            <a:endParaRPr lang="es-MX" sz="3600" b="1" dirty="0">
              <a:latin typeface="Franklin Gothic Book" panose="020B0503020102020204" pitchFamily="34" charset="0"/>
              <a:cs typeface="Calibri"/>
            </a:endParaRPr>
          </a:p>
        </p:txBody>
      </p:sp>
      <p:cxnSp>
        <p:nvCxnSpPr>
          <p:cNvPr id="5" name="Conector recto 4">
            <a:extLst>
              <a:ext uri="{FF2B5EF4-FFF2-40B4-BE49-F238E27FC236}">
                <a16:creationId xmlns:a16="http://schemas.microsoft.com/office/drawing/2014/main" id="{E2724C9E-17C6-4D96-8A19-FA30972732F9}"/>
              </a:ext>
            </a:extLst>
          </p:cNvPr>
          <p:cNvCxnSpPr>
            <a:cxnSpLocks/>
          </p:cNvCxnSpPr>
          <p:nvPr/>
        </p:nvCxnSpPr>
        <p:spPr>
          <a:xfrm>
            <a:off x="646070" y="156563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67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71FE6C-FE2C-7242-B243-4A91203392DF}"/>
              </a:ext>
            </a:extLst>
          </p:cNvPr>
          <p:cNvSpPr>
            <a:spLocks noGrp="1"/>
          </p:cNvSpPr>
          <p:nvPr>
            <p:ph idx="1"/>
          </p:nvPr>
        </p:nvSpPr>
        <p:spPr>
          <a:xfrm>
            <a:off x="2255520" y="1303020"/>
            <a:ext cx="7886700" cy="1296353"/>
          </a:xfrm>
        </p:spPr>
        <p:txBody>
          <a:bodyPr>
            <a:normAutofit/>
          </a:bodyPr>
          <a:lstStyle/>
          <a:p>
            <a:pPr marL="0" indent="0" algn="ctr">
              <a:buNone/>
            </a:pPr>
            <a:r>
              <a:rPr lang="es-MX" sz="4000" b="1" dirty="0">
                <a:latin typeface="Franklin Gothic Book" panose="020B0503020102020204" pitchFamily="34" charset="0"/>
              </a:rPr>
              <a:t>PROFESIONALIZACIÓN</a:t>
            </a:r>
          </a:p>
        </p:txBody>
      </p:sp>
      <p:cxnSp>
        <p:nvCxnSpPr>
          <p:cNvPr id="4" name="Conector recto 3">
            <a:extLst>
              <a:ext uri="{FF2B5EF4-FFF2-40B4-BE49-F238E27FC236}">
                <a16:creationId xmlns:a16="http://schemas.microsoft.com/office/drawing/2014/main" id="{CC047CE4-2955-4B8C-BBD2-2D15EAD77E02}"/>
              </a:ext>
            </a:extLst>
          </p:cNvPr>
          <p:cNvCxnSpPr>
            <a:cxnSpLocks/>
          </p:cNvCxnSpPr>
          <p:nvPr/>
        </p:nvCxnSpPr>
        <p:spPr>
          <a:xfrm>
            <a:off x="988970" y="1965687"/>
            <a:ext cx="10389423"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l="1" t="24333" r="-278" b="59167"/>
          <a:stretch/>
        </p:blipFill>
        <p:spPr>
          <a:xfrm>
            <a:off x="2255520" y="2834640"/>
            <a:ext cx="7421880" cy="2251710"/>
          </a:xfrm>
          <a:prstGeom prst="rect">
            <a:avLst/>
          </a:prstGeom>
        </p:spPr>
      </p:pic>
    </p:spTree>
    <p:extLst>
      <p:ext uri="{BB962C8B-B14F-4D97-AF65-F5344CB8AC3E}">
        <p14:creationId xmlns:p14="http://schemas.microsoft.com/office/powerpoint/2010/main" val="20017279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12460EBECA45F45858DE489302054B0" ma:contentTypeVersion="12" ma:contentTypeDescription="Crear nuevo documento." ma:contentTypeScope="" ma:versionID="2c67e3a3a54623a548bd53e920745fda">
  <xsd:schema xmlns:xsd="http://www.w3.org/2001/XMLSchema" xmlns:xs="http://www.w3.org/2001/XMLSchema" xmlns:p="http://schemas.microsoft.com/office/2006/metadata/properties" xmlns:ns3="f8494fdb-3ffd-4ea0-960c-68677fcffa8c" xmlns:ns4="93278712-b4f5-4e58-b918-0a9b3d74acd9" targetNamespace="http://schemas.microsoft.com/office/2006/metadata/properties" ma:root="true" ma:fieldsID="e106e7bce3e223d96d28f8ccb7bf8551" ns3:_="" ns4:_="">
    <xsd:import namespace="f8494fdb-3ffd-4ea0-960c-68677fcffa8c"/>
    <xsd:import namespace="93278712-b4f5-4e58-b918-0a9b3d74acd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494fdb-3ffd-4ea0-960c-68677fcffa8c"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278712-b4f5-4e58-b918-0a9b3d74acd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A72BB0-B9AC-4AA9-BB1E-5C1E931002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494fdb-3ffd-4ea0-960c-68677fcffa8c"/>
    <ds:schemaRef ds:uri="93278712-b4f5-4e58-b918-0a9b3d74ac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98FF2A-F4C7-40FB-9DCA-B8BCB6E9E405}">
  <ds:schemaRefs>
    <ds:schemaRef ds:uri="http://schemas.microsoft.com/sharepoint/v3/contenttype/forms"/>
  </ds:schemaRefs>
</ds:datastoreItem>
</file>

<file path=customXml/itemProps3.xml><?xml version="1.0" encoding="utf-8"?>
<ds:datastoreItem xmlns:ds="http://schemas.openxmlformats.org/officeDocument/2006/customXml" ds:itemID="{06EF411E-400D-4154-80A5-F3B1A4137961}">
  <ds:schemaRefs>
    <ds:schemaRef ds:uri="93278712-b4f5-4e58-b918-0a9b3d74acd9"/>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elements/1.1/"/>
    <ds:schemaRef ds:uri="http://purl.org/dc/terms/"/>
    <ds:schemaRef ds:uri="f8494fdb-3ffd-4ea0-960c-68677fcffa8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3991</TotalTime>
  <Words>981</Words>
  <Application>Microsoft Office PowerPoint</Application>
  <PresentationFormat>Panorámica</PresentationFormat>
  <Paragraphs>111</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Century Gothic</vt:lpstr>
      <vt:lpstr>Courier New</vt:lpstr>
      <vt:lpstr>Franklin Gothic Book</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FORMATO 1. DESIGNACIÓN DEL RESPONSABLE DE CAPACITACIÓN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Comunicacion Social Infodf</dc:creator>
  <cp:lastModifiedBy>María Laura Castelazo Díaz Leal</cp:lastModifiedBy>
  <cp:revision>315</cp:revision>
  <dcterms:created xsi:type="dcterms:W3CDTF">2019-03-29T23:23:49Z</dcterms:created>
  <dcterms:modified xsi:type="dcterms:W3CDTF">2020-07-01T15:07:01Z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0x010100D12460EBECA45F45858DE489302054B0</vt:lpwstr>
  </property>
</Properties>
</file>